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0160000" cy="7620000"/>
  <p:notesSz cx="6858000" cy="9144000"/>
  <p:embeddedFontLst>
    <p:embeddedFont>
      <p:font typeface="Calibri" pitchFamily="34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A1234-10E8-4E89-B66F-30B90811D2D4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C08AD-652E-4855-8C86-10F64FBAA3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A1234-10E8-4E89-B66F-30B90811D2D4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C08AD-652E-4855-8C86-10F64FBAA3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A1234-10E8-4E89-B66F-30B90811D2D4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C08AD-652E-4855-8C86-10F64FBAA3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A1234-10E8-4E89-B66F-30B90811D2D4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C08AD-652E-4855-8C86-10F64FBAA3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A1234-10E8-4E89-B66F-30B90811D2D4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C08AD-652E-4855-8C86-10F64FBAA3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A1234-10E8-4E89-B66F-30B90811D2D4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C08AD-652E-4855-8C86-10F64FBAA3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A1234-10E8-4E89-B66F-30B90811D2D4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C08AD-652E-4855-8C86-10F64FBAA3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A1234-10E8-4E89-B66F-30B90811D2D4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C08AD-652E-4855-8C86-10F64FBAA3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A1234-10E8-4E89-B66F-30B90811D2D4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C08AD-652E-4855-8C86-10F64FBAA3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A1234-10E8-4E89-B66F-30B90811D2D4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C08AD-652E-4855-8C86-10F64FBAA3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CA1234-10E8-4E89-B66F-30B90811D2D4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BC08AD-652E-4855-8C86-10F64FBAA3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CA1234-10E8-4E89-B66F-30B90811D2D4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BC08AD-652E-4855-8C86-10F64FBAA36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937243" y="569114"/>
            <a:ext cx="4558841" cy="968047"/>
            <a:chOff x="1937243" y="569114"/>
            <a:chExt cx="4558841" cy="968047"/>
          </a:xfrm>
        </p:grpSpPr>
        <p:sp>
          <p:nvSpPr>
            <p:cNvPr id="2" name="Freeform 1"/>
            <p:cNvSpPr/>
            <p:nvPr/>
          </p:nvSpPr>
          <p:spPr>
            <a:xfrm>
              <a:off x="1937243" y="688303"/>
              <a:ext cx="410612" cy="690931"/>
            </a:xfrm>
            <a:custGeom>
              <a:avLst/>
              <a:gdLst/>
              <a:ahLst/>
              <a:cxnLst/>
              <a:rect l="0" t="0" r="0" b="0"/>
              <a:pathLst>
                <a:path w="410612" h="690931">
                  <a:moveTo>
                    <a:pt x="0" y="132919"/>
                  </a:moveTo>
                  <a:lnTo>
                    <a:pt x="11178" y="144098"/>
                  </a:lnTo>
                  <a:lnTo>
                    <a:pt x="14471" y="142711"/>
                  </a:lnTo>
                  <a:lnTo>
                    <a:pt x="35244" y="82840"/>
                  </a:lnTo>
                  <a:lnTo>
                    <a:pt x="68332" y="45519"/>
                  </a:lnTo>
                  <a:lnTo>
                    <a:pt x="110904" y="10131"/>
                  </a:lnTo>
                  <a:lnTo>
                    <a:pt x="131959" y="2308"/>
                  </a:lnTo>
                  <a:lnTo>
                    <a:pt x="156915" y="0"/>
                  </a:lnTo>
                  <a:lnTo>
                    <a:pt x="183604" y="2874"/>
                  </a:lnTo>
                  <a:lnTo>
                    <a:pt x="204824" y="14290"/>
                  </a:lnTo>
                  <a:lnTo>
                    <a:pt x="266498" y="75488"/>
                  </a:lnTo>
                  <a:lnTo>
                    <a:pt x="301787" y="132058"/>
                  </a:lnTo>
                  <a:lnTo>
                    <a:pt x="325455" y="185448"/>
                  </a:lnTo>
                  <a:lnTo>
                    <a:pt x="340238" y="233243"/>
                  </a:lnTo>
                  <a:lnTo>
                    <a:pt x="345307" y="290676"/>
                  </a:lnTo>
                  <a:lnTo>
                    <a:pt x="343373" y="336005"/>
                  </a:lnTo>
                  <a:lnTo>
                    <a:pt x="338614" y="383447"/>
                  </a:lnTo>
                  <a:lnTo>
                    <a:pt x="332599" y="431828"/>
                  </a:lnTo>
                  <a:lnTo>
                    <a:pt x="322636" y="482748"/>
                  </a:lnTo>
                  <a:lnTo>
                    <a:pt x="305295" y="542459"/>
                  </a:lnTo>
                  <a:lnTo>
                    <a:pt x="286605" y="594862"/>
                  </a:lnTo>
                  <a:lnTo>
                    <a:pt x="234954" y="655647"/>
                  </a:lnTo>
                  <a:lnTo>
                    <a:pt x="197258" y="676836"/>
                  </a:lnTo>
                  <a:lnTo>
                    <a:pt x="140523" y="688146"/>
                  </a:lnTo>
                  <a:lnTo>
                    <a:pt x="99478" y="687765"/>
                  </a:lnTo>
                  <a:lnTo>
                    <a:pt x="75798" y="679385"/>
                  </a:lnTo>
                  <a:lnTo>
                    <a:pt x="42736" y="655923"/>
                  </a:lnTo>
                  <a:lnTo>
                    <a:pt x="21891" y="626745"/>
                  </a:lnTo>
                  <a:lnTo>
                    <a:pt x="13895" y="590284"/>
                  </a:lnTo>
                  <a:lnTo>
                    <a:pt x="18264" y="566650"/>
                  </a:lnTo>
                  <a:lnTo>
                    <a:pt x="29174" y="545617"/>
                  </a:lnTo>
                  <a:lnTo>
                    <a:pt x="74768" y="505663"/>
                  </a:lnTo>
                  <a:lnTo>
                    <a:pt x="98351" y="497455"/>
                  </a:lnTo>
                  <a:lnTo>
                    <a:pt x="124430" y="494977"/>
                  </a:lnTo>
                  <a:lnTo>
                    <a:pt x="179300" y="502917"/>
                  </a:lnTo>
                  <a:lnTo>
                    <a:pt x="207201" y="511442"/>
                  </a:lnTo>
                  <a:lnTo>
                    <a:pt x="260121" y="545511"/>
                  </a:lnTo>
                  <a:lnTo>
                    <a:pt x="322992" y="606876"/>
                  </a:lnTo>
                  <a:lnTo>
                    <a:pt x="371319" y="658435"/>
                  </a:lnTo>
                  <a:lnTo>
                    <a:pt x="410611" y="6909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37367" y="13160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765436" y="600124"/>
              <a:ext cx="453449" cy="681150"/>
            </a:xfrm>
            <a:custGeom>
              <a:avLst/>
              <a:gdLst/>
              <a:ahLst/>
              <a:cxnLst/>
              <a:rect l="0" t="0" r="0" b="0"/>
              <a:pathLst>
                <a:path w="453449" h="681150">
                  <a:moveTo>
                    <a:pt x="266771" y="0"/>
                  </a:moveTo>
                  <a:lnTo>
                    <a:pt x="205660" y="17958"/>
                  </a:lnTo>
                  <a:lnTo>
                    <a:pt x="145639" y="29560"/>
                  </a:lnTo>
                  <a:lnTo>
                    <a:pt x="83703" y="31185"/>
                  </a:lnTo>
                  <a:lnTo>
                    <a:pt x="40693" y="33807"/>
                  </a:lnTo>
                  <a:lnTo>
                    <a:pt x="16553" y="42711"/>
                  </a:lnTo>
                  <a:lnTo>
                    <a:pt x="8712" y="50701"/>
                  </a:lnTo>
                  <a:lnTo>
                    <a:pt x="0" y="72057"/>
                  </a:lnTo>
                  <a:lnTo>
                    <a:pt x="684" y="110387"/>
                  </a:lnTo>
                  <a:lnTo>
                    <a:pt x="10226" y="165261"/>
                  </a:lnTo>
                  <a:lnTo>
                    <a:pt x="16444" y="221160"/>
                  </a:lnTo>
                  <a:lnTo>
                    <a:pt x="28590" y="277263"/>
                  </a:lnTo>
                  <a:lnTo>
                    <a:pt x="38791" y="313779"/>
                  </a:lnTo>
                  <a:lnTo>
                    <a:pt x="44594" y="319150"/>
                  </a:lnTo>
                  <a:lnTo>
                    <a:pt x="51973" y="320391"/>
                  </a:lnTo>
                  <a:lnTo>
                    <a:pt x="68360" y="315531"/>
                  </a:lnTo>
                  <a:lnTo>
                    <a:pt x="93079" y="301981"/>
                  </a:lnTo>
                  <a:lnTo>
                    <a:pt x="155626" y="295744"/>
                  </a:lnTo>
                  <a:lnTo>
                    <a:pt x="216914" y="310626"/>
                  </a:lnTo>
                  <a:lnTo>
                    <a:pt x="276280" y="329666"/>
                  </a:lnTo>
                  <a:lnTo>
                    <a:pt x="332514" y="359527"/>
                  </a:lnTo>
                  <a:lnTo>
                    <a:pt x="386257" y="405761"/>
                  </a:lnTo>
                  <a:lnTo>
                    <a:pt x="422304" y="457660"/>
                  </a:lnTo>
                  <a:lnTo>
                    <a:pt x="441926" y="506830"/>
                  </a:lnTo>
                  <a:lnTo>
                    <a:pt x="453448" y="570257"/>
                  </a:lnTo>
                  <a:lnTo>
                    <a:pt x="444265" y="619221"/>
                  </a:lnTo>
                  <a:lnTo>
                    <a:pt x="429885" y="644097"/>
                  </a:lnTo>
                  <a:lnTo>
                    <a:pt x="411796" y="661782"/>
                  </a:lnTo>
                  <a:lnTo>
                    <a:pt x="392058" y="673541"/>
                  </a:lnTo>
                  <a:lnTo>
                    <a:pt x="350036" y="681149"/>
                  </a:lnTo>
                  <a:lnTo>
                    <a:pt x="294952" y="677814"/>
                  </a:lnTo>
                  <a:lnTo>
                    <a:pt x="237502" y="666206"/>
                  </a:lnTo>
                  <a:lnTo>
                    <a:pt x="182543" y="6527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548103" y="929800"/>
              <a:ext cx="136872" cy="7237"/>
            </a:xfrm>
            <a:custGeom>
              <a:avLst/>
              <a:gdLst/>
              <a:ahLst/>
              <a:cxnLst/>
              <a:rect l="0" t="0" r="0" b="0"/>
              <a:pathLst>
                <a:path w="136872" h="7237">
                  <a:moveTo>
                    <a:pt x="136871" y="7236"/>
                  </a:moveTo>
                  <a:lnTo>
                    <a:pt x="109315" y="0"/>
                  </a:lnTo>
                  <a:lnTo>
                    <a:pt x="53092" y="477"/>
                  </a:lnTo>
                  <a:lnTo>
                    <a:pt x="0" y="72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948186" y="569114"/>
              <a:ext cx="336913" cy="694306"/>
            </a:xfrm>
            <a:custGeom>
              <a:avLst/>
              <a:gdLst/>
              <a:ahLst/>
              <a:cxnLst/>
              <a:rect l="0" t="0" r="0" b="0"/>
              <a:pathLst>
                <a:path w="336913" h="694306">
                  <a:moveTo>
                    <a:pt x="0" y="662720"/>
                  </a:moveTo>
                  <a:lnTo>
                    <a:pt x="0" y="605456"/>
                  </a:lnTo>
                  <a:lnTo>
                    <a:pt x="0" y="544564"/>
                  </a:lnTo>
                  <a:lnTo>
                    <a:pt x="0" y="490450"/>
                  </a:lnTo>
                  <a:lnTo>
                    <a:pt x="3120" y="447335"/>
                  </a:lnTo>
                  <a:lnTo>
                    <a:pt x="7236" y="400877"/>
                  </a:lnTo>
                  <a:lnTo>
                    <a:pt x="9065" y="352933"/>
                  </a:lnTo>
                  <a:lnTo>
                    <a:pt x="15684" y="302259"/>
                  </a:lnTo>
                  <a:lnTo>
                    <a:pt x="25055" y="242661"/>
                  </a:lnTo>
                  <a:lnTo>
                    <a:pt x="31802" y="199947"/>
                  </a:lnTo>
                  <a:lnTo>
                    <a:pt x="42178" y="145796"/>
                  </a:lnTo>
                  <a:lnTo>
                    <a:pt x="56165" y="84879"/>
                  </a:lnTo>
                  <a:lnTo>
                    <a:pt x="78598" y="27266"/>
                  </a:lnTo>
                  <a:lnTo>
                    <a:pt x="91865" y="7509"/>
                  </a:lnTo>
                  <a:lnTo>
                    <a:pt x="101018" y="2475"/>
                  </a:lnTo>
                  <a:lnTo>
                    <a:pt x="123665" y="0"/>
                  </a:lnTo>
                  <a:lnTo>
                    <a:pt x="143090" y="5919"/>
                  </a:lnTo>
                  <a:lnTo>
                    <a:pt x="151545" y="10773"/>
                  </a:lnTo>
                  <a:lnTo>
                    <a:pt x="180213" y="45551"/>
                  </a:lnTo>
                  <a:lnTo>
                    <a:pt x="211766" y="108535"/>
                  </a:lnTo>
                  <a:lnTo>
                    <a:pt x="230477" y="164130"/>
                  </a:lnTo>
                  <a:lnTo>
                    <a:pt x="249024" y="227265"/>
                  </a:lnTo>
                  <a:lnTo>
                    <a:pt x="266702" y="288784"/>
                  </a:lnTo>
                  <a:lnTo>
                    <a:pt x="279586" y="343668"/>
                  </a:lnTo>
                  <a:lnTo>
                    <a:pt x="286464" y="396449"/>
                  </a:lnTo>
                  <a:lnTo>
                    <a:pt x="298741" y="446606"/>
                  </a:lnTo>
                  <a:lnTo>
                    <a:pt x="305196" y="500404"/>
                  </a:lnTo>
                  <a:lnTo>
                    <a:pt x="319810" y="562446"/>
                  </a:lnTo>
                  <a:lnTo>
                    <a:pt x="332321" y="625798"/>
                  </a:lnTo>
                  <a:lnTo>
                    <a:pt x="336005" y="679040"/>
                  </a:lnTo>
                  <a:lnTo>
                    <a:pt x="336912" y="6943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021886" y="1010735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15236" y="3120"/>
                  </a:lnTo>
                  <a:lnTo>
                    <a:pt x="54689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435102" y="683673"/>
              <a:ext cx="239552" cy="581339"/>
            </a:xfrm>
            <a:custGeom>
              <a:avLst/>
              <a:gdLst/>
              <a:ahLst/>
              <a:cxnLst/>
              <a:rect l="0" t="0" r="0" b="0"/>
              <a:pathLst>
                <a:path w="239552" h="581339">
                  <a:moveTo>
                    <a:pt x="165851" y="400762"/>
                  </a:moveTo>
                  <a:lnTo>
                    <a:pt x="162732" y="358070"/>
                  </a:lnTo>
                  <a:lnTo>
                    <a:pt x="160262" y="347734"/>
                  </a:lnTo>
                  <a:lnTo>
                    <a:pt x="148159" y="330011"/>
                  </a:lnTo>
                  <a:lnTo>
                    <a:pt x="140019" y="322009"/>
                  </a:lnTo>
                  <a:lnTo>
                    <a:pt x="129912" y="317844"/>
                  </a:lnTo>
                  <a:lnTo>
                    <a:pt x="106204" y="316336"/>
                  </a:lnTo>
                  <a:lnTo>
                    <a:pt x="72139" y="322064"/>
                  </a:lnTo>
                  <a:lnTo>
                    <a:pt x="53621" y="334200"/>
                  </a:lnTo>
                  <a:lnTo>
                    <a:pt x="38762" y="352461"/>
                  </a:lnTo>
                  <a:lnTo>
                    <a:pt x="15768" y="415834"/>
                  </a:lnTo>
                  <a:lnTo>
                    <a:pt x="2238" y="471156"/>
                  </a:lnTo>
                  <a:lnTo>
                    <a:pt x="0" y="511956"/>
                  </a:lnTo>
                  <a:lnTo>
                    <a:pt x="3622" y="535579"/>
                  </a:lnTo>
                  <a:lnTo>
                    <a:pt x="12251" y="554657"/>
                  </a:lnTo>
                  <a:lnTo>
                    <a:pt x="17827" y="563020"/>
                  </a:lnTo>
                  <a:lnTo>
                    <a:pt x="33383" y="575432"/>
                  </a:lnTo>
                  <a:lnTo>
                    <a:pt x="42444" y="580380"/>
                  </a:lnTo>
                  <a:lnTo>
                    <a:pt x="51994" y="581338"/>
                  </a:lnTo>
                  <a:lnTo>
                    <a:pt x="71964" y="576164"/>
                  </a:lnTo>
                  <a:lnTo>
                    <a:pt x="89418" y="562947"/>
                  </a:lnTo>
                  <a:lnTo>
                    <a:pt x="139239" y="505496"/>
                  </a:lnTo>
                  <a:lnTo>
                    <a:pt x="165364" y="442827"/>
                  </a:lnTo>
                  <a:lnTo>
                    <a:pt x="186865" y="379701"/>
                  </a:lnTo>
                  <a:lnTo>
                    <a:pt x="204450" y="319826"/>
                  </a:lnTo>
                  <a:lnTo>
                    <a:pt x="218493" y="262592"/>
                  </a:lnTo>
                  <a:lnTo>
                    <a:pt x="225902" y="200335"/>
                  </a:lnTo>
                  <a:lnTo>
                    <a:pt x="231217" y="146794"/>
                  </a:lnTo>
                  <a:lnTo>
                    <a:pt x="237905" y="86083"/>
                  </a:lnTo>
                  <a:lnTo>
                    <a:pt x="238056" y="27341"/>
                  </a:lnTo>
                  <a:lnTo>
                    <a:pt x="233817" y="3170"/>
                  </a:lnTo>
                  <a:lnTo>
                    <a:pt x="231049" y="0"/>
                  </a:lnTo>
                  <a:lnTo>
                    <a:pt x="228034" y="2566"/>
                  </a:lnTo>
                  <a:lnTo>
                    <a:pt x="214789" y="40306"/>
                  </a:lnTo>
                  <a:lnTo>
                    <a:pt x="210483" y="98887"/>
                  </a:lnTo>
                  <a:lnTo>
                    <a:pt x="216565" y="152919"/>
                  </a:lnTo>
                  <a:lnTo>
                    <a:pt x="217922" y="205274"/>
                  </a:lnTo>
                  <a:lnTo>
                    <a:pt x="215204" y="255882"/>
                  </a:lnTo>
                  <a:lnTo>
                    <a:pt x="209395" y="315602"/>
                  </a:lnTo>
                  <a:lnTo>
                    <a:pt x="208389" y="366431"/>
                  </a:lnTo>
                  <a:lnTo>
                    <a:pt x="216454" y="426432"/>
                  </a:lnTo>
                  <a:lnTo>
                    <a:pt x="232725" y="484211"/>
                  </a:lnTo>
                  <a:lnTo>
                    <a:pt x="239551" y="5060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814941" y="649716"/>
              <a:ext cx="227495" cy="587347"/>
            </a:xfrm>
            <a:custGeom>
              <a:avLst/>
              <a:gdLst/>
              <a:ahLst/>
              <a:cxnLst/>
              <a:rect l="0" t="0" r="0" b="0"/>
              <a:pathLst>
                <a:path w="227495" h="587347">
                  <a:moveTo>
                    <a:pt x="143981" y="392605"/>
                  </a:moveTo>
                  <a:lnTo>
                    <a:pt x="138392" y="375837"/>
                  </a:lnTo>
                  <a:lnTo>
                    <a:pt x="132066" y="369728"/>
                  </a:lnTo>
                  <a:lnTo>
                    <a:pt x="112559" y="359821"/>
                  </a:lnTo>
                  <a:lnTo>
                    <a:pt x="91411" y="357757"/>
                  </a:lnTo>
                  <a:lnTo>
                    <a:pt x="71483" y="361909"/>
                  </a:lnTo>
                  <a:lnTo>
                    <a:pt x="54828" y="371553"/>
                  </a:lnTo>
                  <a:lnTo>
                    <a:pt x="32298" y="395726"/>
                  </a:lnTo>
                  <a:lnTo>
                    <a:pt x="8117" y="453992"/>
                  </a:lnTo>
                  <a:lnTo>
                    <a:pt x="0" y="493072"/>
                  </a:lnTo>
                  <a:lnTo>
                    <a:pt x="2847" y="553090"/>
                  </a:lnTo>
                  <a:lnTo>
                    <a:pt x="11455" y="575456"/>
                  </a:lnTo>
                  <a:lnTo>
                    <a:pt x="17026" y="584695"/>
                  </a:lnTo>
                  <a:lnTo>
                    <a:pt x="25419" y="587346"/>
                  </a:lnTo>
                  <a:lnTo>
                    <a:pt x="47223" y="580932"/>
                  </a:lnTo>
                  <a:lnTo>
                    <a:pt x="74628" y="563179"/>
                  </a:lnTo>
                  <a:lnTo>
                    <a:pt x="119180" y="504204"/>
                  </a:lnTo>
                  <a:lnTo>
                    <a:pt x="146274" y="451001"/>
                  </a:lnTo>
                  <a:lnTo>
                    <a:pt x="167925" y="387773"/>
                  </a:lnTo>
                  <a:lnTo>
                    <a:pt x="186013" y="330184"/>
                  </a:lnTo>
                  <a:lnTo>
                    <a:pt x="202462" y="275720"/>
                  </a:lnTo>
                  <a:lnTo>
                    <a:pt x="212124" y="215097"/>
                  </a:lnTo>
                  <a:lnTo>
                    <a:pt x="217752" y="157327"/>
                  </a:lnTo>
                  <a:lnTo>
                    <a:pt x="225797" y="103455"/>
                  </a:lnTo>
                  <a:lnTo>
                    <a:pt x="227494" y="54247"/>
                  </a:lnTo>
                  <a:lnTo>
                    <a:pt x="225552" y="23465"/>
                  </a:lnTo>
                  <a:lnTo>
                    <a:pt x="216889" y="1985"/>
                  </a:lnTo>
                  <a:lnTo>
                    <a:pt x="211304" y="0"/>
                  </a:lnTo>
                  <a:lnTo>
                    <a:pt x="205240" y="3357"/>
                  </a:lnTo>
                  <a:lnTo>
                    <a:pt x="178698" y="36776"/>
                  </a:lnTo>
                  <a:lnTo>
                    <a:pt x="171109" y="62883"/>
                  </a:lnTo>
                  <a:lnTo>
                    <a:pt x="160648" y="116125"/>
                  </a:lnTo>
                  <a:lnTo>
                    <a:pt x="156328" y="166405"/>
                  </a:lnTo>
                  <a:lnTo>
                    <a:pt x="162104" y="222231"/>
                  </a:lnTo>
                  <a:lnTo>
                    <a:pt x="164458" y="283345"/>
                  </a:lnTo>
                  <a:lnTo>
                    <a:pt x="170513" y="345546"/>
                  </a:lnTo>
                  <a:lnTo>
                    <a:pt x="174069" y="397379"/>
                  </a:lnTo>
                  <a:lnTo>
                    <a:pt x="183676" y="459795"/>
                  </a:lnTo>
                  <a:lnTo>
                    <a:pt x="200276" y="518090"/>
                  </a:lnTo>
                  <a:lnTo>
                    <a:pt x="207216" y="530264"/>
                  </a:lnTo>
                  <a:lnTo>
                    <a:pt x="217680" y="5400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152897" y="1031792"/>
              <a:ext cx="6067" cy="157929"/>
            </a:xfrm>
            <a:custGeom>
              <a:avLst/>
              <a:gdLst/>
              <a:ahLst/>
              <a:cxnLst/>
              <a:rect l="0" t="0" r="0" b="0"/>
              <a:pathLst>
                <a:path w="6067" h="157929">
                  <a:moveTo>
                    <a:pt x="6066" y="0"/>
                  </a:moveTo>
                  <a:lnTo>
                    <a:pt x="2947" y="54145"/>
                  </a:lnTo>
                  <a:lnTo>
                    <a:pt x="0" y="80216"/>
                  </a:lnTo>
                  <a:lnTo>
                    <a:pt x="4521" y="125550"/>
                  </a:lnTo>
                  <a:lnTo>
                    <a:pt x="6066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180021" y="87386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295834" y="952526"/>
              <a:ext cx="200043" cy="237195"/>
            </a:xfrm>
            <a:custGeom>
              <a:avLst/>
              <a:gdLst/>
              <a:ahLst/>
              <a:cxnLst/>
              <a:rect l="0" t="0" r="0" b="0"/>
              <a:pathLst>
                <a:path w="200043" h="237195">
                  <a:moveTo>
                    <a:pt x="0" y="89795"/>
                  </a:moveTo>
                  <a:lnTo>
                    <a:pt x="8334" y="127273"/>
                  </a:lnTo>
                  <a:lnTo>
                    <a:pt x="17475" y="185111"/>
                  </a:lnTo>
                  <a:lnTo>
                    <a:pt x="19996" y="213833"/>
                  </a:lnTo>
                  <a:lnTo>
                    <a:pt x="26507" y="161617"/>
                  </a:lnTo>
                  <a:lnTo>
                    <a:pt x="31752" y="104155"/>
                  </a:lnTo>
                  <a:lnTo>
                    <a:pt x="42840" y="50864"/>
                  </a:lnTo>
                  <a:lnTo>
                    <a:pt x="50626" y="29208"/>
                  </a:lnTo>
                  <a:lnTo>
                    <a:pt x="61885" y="11785"/>
                  </a:lnTo>
                  <a:lnTo>
                    <a:pt x="70502" y="6203"/>
                  </a:lnTo>
                  <a:lnTo>
                    <a:pt x="92556" y="0"/>
                  </a:lnTo>
                  <a:lnTo>
                    <a:pt x="114836" y="3483"/>
                  </a:lnTo>
                  <a:lnTo>
                    <a:pt x="135266" y="13999"/>
                  </a:lnTo>
                  <a:lnTo>
                    <a:pt x="152145" y="30372"/>
                  </a:lnTo>
                  <a:lnTo>
                    <a:pt x="180881" y="91213"/>
                  </a:lnTo>
                  <a:lnTo>
                    <a:pt x="191526" y="119671"/>
                  </a:lnTo>
                  <a:lnTo>
                    <a:pt x="198359" y="182481"/>
                  </a:lnTo>
                  <a:lnTo>
                    <a:pt x="200042" y="2371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537989" y="1008716"/>
              <a:ext cx="220009" cy="528445"/>
            </a:xfrm>
            <a:custGeom>
              <a:avLst/>
              <a:gdLst/>
              <a:ahLst/>
              <a:cxnLst/>
              <a:rect l="0" t="0" r="0" b="0"/>
              <a:pathLst>
                <a:path w="220009" h="528445">
                  <a:moveTo>
                    <a:pt x="168456" y="159947"/>
                  </a:moveTo>
                  <a:lnTo>
                    <a:pt x="179635" y="143179"/>
                  </a:lnTo>
                  <a:lnTo>
                    <a:pt x="186586" y="110395"/>
                  </a:lnTo>
                  <a:lnTo>
                    <a:pt x="186595" y="51329"/>
                  </a:lnTo>
                  <a:lnTo>
                    <a:pt x="178078" y="26275"/>
                  </a:lnTo>
                  <a:lnTo>
                    <a:pt x="163374" y="9680"/>
                  </a:lnTo>
                  <a:lnTo>
                    <a:pt x="154539" y="3617"/>
                  </a:lnTo>
                  <a:lnTo>
                    <a:pt x="132245" y="0"/>
                  </a:lnTo>
                  <a:lnTo>
                    <a:pt x="109079" y="3461"/>
                  </a:lnTo>
                  <a:lnTo>
                    <a:pt x="82883" y="18564"/>
                  </a:lnTo>
                  <a:lnTo>
                    <a:pt x="60303" y="40197"/>
                  </a:lnTo>
                  <a:lnTo>
                    <a:pt x="45909" y="62661"/>
                  </a:lnTo>
                  <a:lnTo>
                    <a:pt x="35830" y="107205"/>
                  </a:lnTo>
                  <a:lnTo>
                    <a:pt x="38433" y="146269"/>
                  </a:lnTo>
                  <a:lnTo>
                    <a:pt x="52202" y="180071"/>
                  </a:lnTo>
                  <a:lnTo>
                    <a:pt x="60538" y="187401"/>
                  </a:lnTo>
                  <a:lnTo>
                    <a:pt x="82278" y="195545"/>
                  </a:lnTo>
                  <a:lnTo>
                    <a:pt x="104418" y="192926"/>
                  </a:lnTo>
                  <a:lnTo>
                    <a:pt x="124787" y="183963"/>
                  </a:lnTo>
                  <a:lnTo>
                    <a:pt x="149408" y="164593"/>
                  </a:lnTo>
                  <a:lnTo>
                    <a:pt x="170352" y="137147"/>
                  </a:lnTo>
                  <a:lnTo>
                    <a:pt x="180217" y="117058"/>
                  </a:lnTo>
                  <a:lnTo>
                    <a:pt x="183316" y="114977"/>
                  </a:lnTo>
                  <a:lnTo>
                    <a:pt x="185381" y="118268"/>
                  </a:lnTo>
                  <a:lnTo>
                    <a:pt x="197375" y="178201"/>
                  </a:lnTo>
                  <a:lnTo>
                    <a:pt x="206141" y="229047"/>
                  </a:lnTo>
                  <a:lnTo>
                    <a:pt x="210428" y="286876"/>
                  </a:lnTo>
                  <a:lnTo>
                    <a:pt x="217417" y="341575"/>
                  </a:lnTo>
                  <a:lnTo>
                    <a:pt x="220008" y="393657"/>
                  </a:lnTo>
                  <a:lnTo>
                    <a:pt x="217764" y="450650"/>
                  </a:lnTo>
                  <a:lnTo>
                    <a:pt x="211428" y="472812"/>
                  </a:lnTo>
                  <a:lnTo>
                    <a:pt x="200813" y="490461"/>
                  </a:lnTo>
                  <a:lnTo>
                    <a:pt x="185177" y="502984"/>
                  </a:lnTo>
                  <a:lnTo>
                    <a:pt x="176094" y="507961"/>
                  </a:lnTo>
                  <a:lnTo>
                    <a:pt x="120659" y="515949"/>
                  </a:lnTo>
                  <a:lnTo>
                    <a:pt x="60315" y="517527"/>
                  </a:lnTo>
                  <a:lnTo>
                    <a:pt x="22161" y="520920"/>
                  </a:lnTo>
                  <a:lnTo>
                    <a:pt x="0" y="5284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251536" y="915979"/>
              <a:ext cx="244548" cy="170648"/>
            </a:xfrm>
            <a:custGeom>
              <a:avLst/>
              <a:gdLst/>
              <a:ahLst/>
              <a:cxnLst/>
              <a:rect l="0" t="0" r="0" b="0"/>
              <a:pathLst>
                <a:path w="244548" h="170648">
                  <a:moveTo>
                    <a:pt x="118205" y="0"/>
                  </a:moveTo>
                  <a:lnTo>
                    <a:pt x="126538" y="37478"/>
                  </a:lnTo>
                  <a:lnTo>
                    <a:pt x="128300" y="88901"/>
                  </a:lnTo>
                  <a:lnTo>
                    <a:pt x="129817" y="142949"/>
                  </a:lnTo>
                  <a:lnTo>
                    <a:pt x="134774" y="170647"/>
                  </a:lnTo>
                  <a:lnTo>
                    <a:pt x="133930" y="169917"/>
                  </a:lnTo>
                  <a:lnTo>
                    <a:pt x="128704" y="160916"/>
                  </a:lnTo>
                  <a:lnTo>
                    <a:pt x="118582" y="149117"/>
                  </a:lnTo>
                  <a:lnTo>
                    <a:pt x="94140" y="134910"/>
                  </a:lnTo>
                  <a:lnTo>
                    <a:pt x="33712" y="112440"/>
                  </a:lnTo>
                  <a:lnTo>
                    <a:pt x="2313" y="101816"/>
                  </a:lnTo>
                  <a:lnTo>
                    <a:pt x="0" y="99462"/>
                  </a:lnTo>
                  <a:lnTo>
                    <a:pt x="3136" y="97894"/>
                  </a:lnTo>
                  <a:lnTo>
                    <a:pt x="59143" y="86698"/>
                  </a:lnTo>
                  <a:lnTo>
                    <a:pt x="117586" y="84716"/>
                  </a:lnTo>
                  <a:lnTo>
                    <a:pt x="175881" y="68683"/>
                  </a:lnTo>
                  <a:lnTo>
                    <a:pt x="219284" y="56157"/>
                  </a:lnTo>
                  <a:lnTo>
                    <a:pt x="244547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Freeform 15"/>
          <p:cNvSpPr/>
          <p:nvPr/>
        </p:nvSpPr>
        <p:spPr>
          <a:xfrm>
            <a:off x="1692610" y="1928997"/>
            <a:ext cx="442263" cy="605937"/>
          </a:xfrm>
          <a:custGeom>
            <a:avLst/>
            <a:gdLst/>
            <a:ahLst/>
            <a:cxnLst/>
            <a:rect l="0" t="0" r="0" b="0"/>
            <a:pathLst>
              <a:path w="442263" h="605937">
                <a:moveTo>
                  <a:pt x="318333" y="50360"/>
                </a:moveTo>
                <a:lnTo>
                  <a:pt x="307154" y="33593"/>
                </a:lnTo>
                <a:lnTo>
                  <a:pt x="289188" y="22241"/>
                </a:lnTo>
                <a:lnTo>
                  <a:pt x="233937" y="5421"/>
                </a:lnTo>
                <a:lnTo>
                  <a:pt x="189471" y="0"/>
                </a:lnTo>
                <a:lnTo>
                  <a:pt x="146661" y="9572"/>
                </a:lnTo>
                <a:lnTo>
                  <a:pt x="91443" y="34938"/>
                </a:lnTo>
                <a:lnTo>
                  <a:pt x="34687" y="77098"/>
                </a:lnTo>
                <a:lnTo>
                  <a:pt x="19523" y="98119"/>
                </a:lnTo>
                <a:lnTo>
                  <a:pt x="255" y="149741"/>
                </a:lnTo>
                <a:lnTo>
                  <a:pt x="0" y="196660"/>
                </a:lnTo>
                <a:lnTo>
                  <a:pt x="12922" y="236428"/>
                </a:lnTo>
                <a:lnTo>
                  <a:pt x="31569" y="264849"/>
                </a:lnTo>
                <a:lnTo>
                  <a:pt x="48162" y="277490"/>
                </a:lnTo>
                <a:lnTo>
                  <a:pt x="68405" y="285837"/>
                </a:lnTo>
                <a:lnTo>
                  <a:pt x="119529" y="291196"/>
                </a:lnTo>
                <a:lnTo>
                  <a:pt x="174688" y="286666"/>
                </a:lnTo>
                <a:lnTo>
                  <a:pt x="231813" y="282911"/>
                </a:lnTo>
                <a:lnTo>
                  <a:pt x="295090" y="285289"/>
                </a:lnTo>
                <a:lnTo>
                  <a:pt x="335622" y="296614"/>
                </a:lnTo>
                <a:lnTo>
                  <a:pt x="375170" y="321401"/>
                </a:lnTo>
                <a:lnTo>
                  <a:pt x="411578" y="357233"/>
                </a:lnTo>
                <a:lnTo>
                  <a:pt x="436532" y="408533"/>
                </a:lnTo>
                <a:lnTo>
                  <a:pt x="442262" y="445564"/>
                </a:lnTo>
                <a:lnTo>
                  <a:pt x="438370" y="480583"/>
                </a:lnTo>
                <a:lnTo>
                  <a:pt x="429785" y="499323"/>
                </a:lnTo>
                <a:lnTo>
                  <a:pt x="388530" y="556322"/>
                </a:lnTo>
                <a:lnTo>
                  <a:pt x="368249" y="574709"/>
                </a:lnTo>
                <a:lnTo>
                  <a:pt x="317101" y="596046"/>
                </a:lnTo>
                <a:lnTo>
                  <a:pt x="261937" y="605936"/>
                </a:lnTo>
                <a:lnTo>
                  <a:pt x="198745" y="605550"/>
                </a:lnTo>
                <a:lnTo>
                  <a:pt x="136869" y="585370"/>
                </a:lnTo>
                <a:lnTo>
                  <a:pt x="95330" y="568800"/>
                </a:lnTo>
                <a:lnTo>
                  <a:pt x="65649" y="55572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Group 41"/>
          <p:cNvGrpSpPr/>
          <p:nvPr/>
        </p:nvGrpSpPr>
        <p:grpSpPr>
          <a:xfrm>
            <a:off x="2255293" y="2000414"/>
            <a:ext cx="6193179" cy="757324"/>
            <a:chOff x="2255293" y="2000414"/>
            <a:chExt cx="6193179" cy="757324"/>
          </a:xfrm>
        </p:grpSpPr>
        <p:sp>
          <p:nvSpPr>
            <p:cNvPr id="17" name="Freeform 16"/>
            <p:cNvSpPr/>
            <p:nvPr/>
          </p:nvSpPr>
          <p:spPr>
            <a:xfrm>
              <a:off x="2255293" y="2305741"/>
              <a:ext cx="197847" cy="190097"/>
            </a:xfrm>
            <a:custGeom>
              <a:avLst/>
              <a:gdLst/>
              <a:ahLst/>
              <a:cxnLst/>
              <a:rect l="0" t="0" r="0" b="0"/>
              <a:pathLst>
                <a:path w="197847" h="190097">
                  <a:moveTo>
                    <a:pt x="8333" y="0"/>
                  </a:moveTo>
                  <a:lnTo>
                    <a:pt x="0" y="54144"/>
                  </a:lnTo>
                  <a:lnTo>
                    <a:pt x="1575" y="92082"/>
                  </a:lnTo>
                  <a:lnTo>
                    <a:pt x="7669" y="114624"/>
                  </a:lnTo>
                  <a:lnTo>
                    <a:pt x="30646" y="154573"/>
                  </a:lnTo>
                  <a:lnTo>
                    <a:pt x="63304" y="185340"/>
                  </a:lnTo>
                  <a:lnTo>
                    <a:pt x="73056" y="189071"/>
                  </a:lnTo>
                  <a:lnTo>
                    <a:pt x="93251" y="190096"/>
                  </a:lnTo>
                  <a:lnTo>
                    <a:pt x="124351" y="178507"/>
                  </a:lnTo>
                  <a:lnTo>
                    <a:pt x="150204" y="160255"/>
                  </a:lnTo>
                  <a:lnTo>
                    <a:pt x="172682" y="134440"/>
                  </a:lnTo>
                  <a:lnTo>
                    <a:pt x="180813" y="111614"/>
                  </a:lnTo>
                  <a:lnTo>
                    <a:pt x="197846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577684" y="2046558"/>
              <a:ext cx="235086" cy="509385"/>
            </a:xfrm>
            <a:custGeom>
              <a:avLst/>
              <a:gdLst/>
              <a:ahLst/>
              <a:cxnLst/>
              <a:rect l="0" t="0" r="0" b="0"/>
              <a:pathLst>
                <a:path w="235086" h="509385">
                  <a:moveTo>
                    <a:pt x="22854" y="17027"/>
                  </a:moveTo>
                  <a:lnTo>
                    <a:pt x="17265" y="259"/>
                  </a:lnTo>
                  <a:lnTo>
                    <a:pt x="13279" y="0"/>
                  </a:lnTo>
                  <a:lnTo>
                    <a:pt x="2611" y="12189"/>
                  </a:lnTo>
                  <a:lnTo>
                    <a:pt x="0" y="20821"/>
                  </a:lnTo>
                  <a:lnTo>
                    <a:pt x="1096" y="69249"/>
                  </a:lnTo>
                  <a:lnTo>
                    <a:pt x="1589" y="119068"/>
                  </a:lnTo>
                  <a:lnTo>
                    <a:pt x="1756" y="177823"/>
                  </a:lnTo>
                  <a:lnTo>
                    <a:pt x="1785" y="225977"/>
                  </a:lnTo>
                  <a:lnTo>
                    <a:pt x="7383" y="277290"/>
                  </a:lnTo>
                  <a:lnTo>
                    <a:pt x="11350" y="338625"/>
                  </a:lnTo>
                  <a:lnTo>
                    <a:pt x="9014" y="395801"/>
                  </a:lnTo>
                  <a:lnTo>
                    <a:pt x="5005" y="414658"/>
                  </a:lnTo>
                  <a:lnTo>
                    <a:pt x="3935" y="413136"/>
                  </a:lnTo>
                  <a:lnTo>
                    <a:pt x="3249" y="365850"/>
                  </a:lnTo>
                  <a:lnTo>
                    <a:pt x="11456" y="333292"/>
                  </a:lnTo>
                  <a:lnTo>
                    <a:pt x="22078" y="312007"/>
                  </a:lnTo>
                  <a:lnTo>
                    <a:pt x="37717" y="297088"/>
                  </a:lnTo>
                  <a:lnTo>
                    <a:pt x="69372" y="282112"/>
                  </a:lnTo>
                  <a:lnTo>
                    <a:pt x="108387" y="273385"/>
                  </a:lnTo>
                  <a:lnTo>
                    <a:pt x="135738" y="273684"/>
                  </a:lnTo>
                  <a:lnTo>
                    <a:pt x="163492" y="281615"/>
                  </a:lnTo>
                  <a:lnTo>
                    <a:pt x="185186" y="296059"/>
                  </a:lnTo>
                  <a:lnTo>
                    <a:pt x="201457" y="314176"/>
                  </a:lnTo>
                  <a:lnTo>
                    <a:pt x="231020" y="364777"/>
                  </a:lnTo>
                  <a:lnTo>
                    <a:pt x="235085" y="385662"/>
                  </a:lnTo>
                  <a:lnTo>
                    <a:pt x="228163" y="433255"/>
                  </a:lnTo>
                  <a:lnTo>
                    <a:pt x="213278" y="468297"/>
                  </a:lnTo>
                  <a:lnTo>
                    <a:pt x="197564" y="483923"/>
                  </a:lnTo>
                  <a:lnTo>
                    <a:pt x="158880" y="503487"/>
                  </a:lnTo>
                  <a:lnTo>
                    <a:pt x="116711" y="509384"/>
                  </a:lnTo>
                  <a:lnTo>
                    <a:pt x="93424" y="504524"/>
                  </a:lnTo>
                  <a:lnTo>
                    <a:pt x="43911" y="4802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990093" y="2084642"/>
              <a:ext cx="10529" cy="421141"/>
            </a:xfrm>
            <a:custGeom>
              <a:avLst/>
              <a:gdLst/>
              <a:ahLst/>
              <a:cxnLst/>
              <a:rect l="0" t="0" r="0" b="0"/>
              <a:pathLst>
                <a:path w="10529" h="421141">
                  <a:moveTo>
                    <a:pt x="10528" y="0"/>
                  </a:moveTo>
                  <a:lnTo>
                    <a:pt x="2195" y="57264"/>
                  </a:lnTo>
                  <a:lnTo>
                    <a:pt x="650" y="106654"/>
                  </a:lnTo>
                  <a:lnTo>
                    <a:pt x="193" y="161453"/>
                  </a:lnTo>
                  <a:lnTo>
                    <a:pt x="57" y="222143"/>
                  </a:lnTo>
                  <a:lnTo>
                    <a:pt x="17" y="278340"/>
                  </a:lnTo>
                  <a:lnTo>
                    <a:pt x="5" y="327746"/>
                  </a:lnTo>
                  <a:lnTo>
                    <a:pt x="1" y="376310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853222" y="2253098"/>
              <a:ext cx="242157" cy="10529"/>
            </a:xfrm>
            <a:custGeom>
              <a:avLst/>
              <a:gdLst/>
              <a:ahLst/>
              <a:cxnLst/>
              <a:rect l="0" t="0" r="0" b="0"/>
              <a:pathLst>
                <a:path w="242157" h="10529">
                  <a:moveTo>
                    <a:pt x="242156" y="0"/>
                  </a:moveTo>
                  <a:lnTo>
                    <a:pt x="183539" y="0"/>
                  </a:lnTo>
                  <a:lnTo>
                    <a:pt x="122130" y="1170"/>
                  </a:lnTo>
                  <a:lnTo>
                    <a:pt x="63726" y="8333"/>
                  </a:lnTo>
                  <a:lnTo>
                    <a:pt x="27461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152910" y="2221513"/>
              <a:ext cx="110925" cy="287411"/>
            </a:xfrm>
            <a:custGeom>
              <a:avLst/>
              <a:gdLst/>
              <a:ahLst/>
              <a:cxnLst/>
              <a:rect l="0" t="0" r="0" b="0"/>
              <a:pathLst>
                <a:path w="110925" h="287411">
                  <a:moveTo>
                    <a:pt x="5639" y="115813"/>
                  </a:moveTo>
                  <a:lnTo>
                    <a:pt x="11228" y="174430"/>
                  </a:lnTo>
                  <a:lnTo>
                    <a:pt x="16362" y="227434"/>
                  </a:lnTo>
                  <a:lnTo>
                    <a:pt x="30693" y="283717"/>
                  </a:lnTo>
                  <a:lnTo>
                    <a:pt x="30531" y="287410"/>
                  </a:lnTo>
                  <a:lnTo>
                    <a:pt x="28083" y="286363"/>
                  </a:lnTo>
                  <a:lnTo>
                    <a:pt x="20293" y="275841"/>
                  </a:lnTo>
                  <a:lnTo>
                    <a:pt x="10501" y="249016"/>
                  </a:lnTo>
                  <a:lnTo>
                    <a:pt x="3480" y="198623"/>
                  </a:lnTo>
                  <a:lnTo>
                    <a:pt x="0" y="172505"/>
                  </a:lnTo>
                  <a:lnTo>
                    <a:pt x="4178" y="120902"/>
                  </a:lnTo>
                  <a:lnTo>
                    <a:pt x="7329" y="92338"/>
                  </a:lnTo>
                  <a:lnTo>
                    <a:pt x="34862" y="41564"/>
                  </a:lnTo>
                  <a:lnTo>
                    <a:pt x="51382" y="27051"/>
                  </a:lnTo>
                  <a:lnTo>
                    <a:pt x="11092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371391" y="2264892"/>
              <a:ext cx="197770" cy="261948"/>
            </a:xfrm>
            <a:custGeom>
              <a:avLst/>
              <a:gdLst/>
              <a:ahLst/>
              <a:cxnLst/>
              <a:rect l="0" t="0" r="0" b="0"/>
              <a:pathLst>
                <a:path w="197770" h="261948">
                  <a:moveTo>
                    <a:pt x="124070" y="93491"/>
                  </a:moveTo>
                  <a:lnTo>
                    <a:pt x="120950" y="50799"/>
                  </a:lnTo>
                  <a:lnTo>
                    <a:pt x="109498" y="19620"/>
                  </a:lnTo>
                  <a:lnTo>
                    <a:pt x="103826" y="9149"/>
                  </a:lnTo>
                  <a:lnTo>
                    <a:pt x="96536" y="3338"/>
                  </a:lnTo>
                  <a:lnTo>
                    <a:pt x="88166" y="634"/>
                  </a:lnTo>
                  <a:lnTo>
                    <a:pt x="79077" y="0"/>
                  </a:lnTo>
                  <a:lnTo>
                    <a:pt x="62739" y="5536"/>
                  </a:lnTo>
                  <a:lnTo>
                    <a:pt x="47678" y="16965"/>
                  </a:lnTo>
                  <a:lnTo>
                    <a:pt x="27216" y="43131"/>
                  </a:lnTo>
                  <a:lnTo>
                    <a:pt x="5395" y="93791"/>
                  </a:lnTo>
                  <a:lnTo>
                    <a:pt x="0" y="130755"/>
                  </a:lnTo>
                  <a:lnTo>
                    <a:pt x="6582" y="183997"/>
                  </a:lnTo>
                  <a:lnTo>
                    <a:pt x="16989" y="217403"/>
                  </a:lnTo>
                  <a:lnTo>
                    <a:pt x="28125" y="234741"/>
                  </a:lnTo>
                  <a:lnTo>
                    <a:pt x="35540" y="239130"/>
                  </a:lnTo>
                  <a:lnTo>
                    <a:pt x="53138" y="240888"/>
                  </a:lnTo>
                  <a:lnTo>
                    <a:pt x="69538" y="234650"/>
                  </a:lnTo>
                  <a:lnTo>
                    <a:pt x="99130" y="211581"/>
                  </a:lnTo>
                  <a:lnTo>
                    <a:pt x="114860" y="185802"/>
                  </a:lnTo>
                  <a:lnTo>
                    <a:pt x="137915" y="124862"/>
                  </a:lnTo>
                  <a:lnTo>
                    <a:pt x="140319" y="122594"/>
                  </a:lnTo>
                  <a:lnTo>
                    <a:pt x="141922" y="125761"/>
                  </a:lnTo>
                  <a:lnTo>
                    <a:pt x="147045" y="183138"/>
                  </a:lnTo>
                  <a:lnTo>
                    <a:pt x="168790" y="240217"/>
                  </a:lnTo>
                  <a:lnTo>
                    <a:pt x="173771" y="247461"/>
                  </a:lnTo>
                  <a:lnTo>
                    <a:pt x="197769" y="2619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629036" y="2249185"/>
              <a:ext cx="129638" cy="203955"/>
            </a:xfrm>
            <a:custGeom>
              <a:avLst/>
              <a:gdLst/>
              <a:ahLst/>
              <a:cxnLst/>
              <a:rect l="0" t="0" r="0" b="0"/>
              <a:pathLst>
                <a:path w="129638" h="203955">
                  <a:moveTo>
                    <a:pt x="129637" y="24970"/>
                  </a:moveTo>
                  <a:lnTo>
                    <a:pt x="111656" y="9329"/>
                  </a:lnTo>
                  <a:lnTo>
                    <a:pt x="94740" y="1251"/>
                  </a:lnTo>
                  <a:lnTo>
                    <a:pt x="75523" y="0"/>
                  </a:lnTo>
                  <a:lnTo>
                    <a:pt x="56453" y="4514"/>
                  </a:lnTo>
                  <a:lnTo>
                    <a:pt x="25147" y="26475"/>
                  </a:lnTo>
                  <a:lnTo>
                    <a:pt x="17863" y="32992"/>
                  </a:lnTo>
                  <a:lnTo>
                    <a:pt x="2022" y="64522"/>
                  </a:lnTo>
                  <a:lnTo>
                    <a:pt x="0" y="90122"/>
                  </a:lnTo>
                  <a:lnTo>
                    <a:pt x="8233" y="139095"/>
                  </a:lnTo>
                  <a:lnTo>
                    <a:pt x="23346" y="171869"/>
                  </a:lnTo>
                  <a:lnTo>
                    <a:pt x="42232" y="186965"/>
                  </a:lnTo>
                  <a:lnTo>
                    <a:pt x="66224" y="196403"/>
                  </a:lnTo>
                  <a:lnTo>
                    <a:pt x="119109" y="2039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897569" y="2010943"/>
              <a:ext cx="29561" cy="431669"/>
            </a:xfrm>
            <a:custGeom>
              <a:avLst/>
              <a:gdLst/>
              <a:ahLst/>
              <a:cxnLst/>
              <a:rect l="0" t="0" r="0" b="0"/>
              <a:pathLst>
                <a:path w="29561" h="431669">
                  <a:moveTo>
                    <a:pt x="29560" y="0"/>
                  </a:moveTo>
                  <a:lnTo>
                    <a:pt x="14906" y="49551"/>
                  </a:lnTo>
                  <a:lnTo>
                    <a:pt x="4811" y="100079"/>
                  </a:lnTo>
                  <a:lnTo>
                    <a:pt x="0" y="159504"/>
                  </a:lnTo>
                  <a:lnTo>
                    <a:pt x="5610" y="220760"/>
                  </a:lnTo>
                  <a:lnTo>
                    <a:pt x="7646" y="276760"/>
                  </a:lnTo>
                  <a:lnTo>
                    <a:pt x="8249" y="335467"/>
                  </a:lnTo>
                  <a:lnTo>
                    <a:pt x="11573" y="395291"/>
                  </a:lnTo>
                  <a:lnTo>
                    <a:pt x="19032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790259" y="2158342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194067" y="9065"/>
                  </a:lnTo>
                  <a:lnTo>
                    <a:pt x="138723" y="10239"/>
                  </a:lnTo>
                  <a:lnTo>
                    <a:pt x="78918" y="13591"/>
                  </a:lnTo>
                  <a:lnTo>
                    <a:pt x="18018" y="2007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085057" y="2295212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48931"/>
                  </a:lnTo>
                  <a:lnTo>
                    <a:pt x="5589" y="108061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106114" y="21688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190342" y="2258043"/>
              <a:ext cx="168457" cy="226683"/>
            </a:xfrm>
            <a:custGeom>
              <a:avLst/>
              <a:gdLst/>
              <a:ahLst/>
              <a:cxnLst/>
              <a:rect l="0" t="0" r="0" b="0"/>
              <a:pathLst>
                <a:path w="168457" h="226683">
                  <a:moveTo>
                    <a:pt x="0" y="100340"/>
                  </a:moveTo>
                  <a:lnTo>
                    <a:pt x="8333" y="137818"/>
                  </a:lnTo>
                  <a:lnTo>
                    <a:pt x="16305" y="187467"/>
                  </a:lnTo>
                  <a:lnTo>
                    <a:pt x="15549" y="186501"/>
                  </a:lnTo>
                  <a:lnTo>
                    <a:pt x="5931" y="154144"/>
                  </a:lnTo>
                  <a:lnTo>
                    <a:pt x="7347" y="116152"/>
                  </a:lnTo>
                  <a:lnTo>
                    <a:pt x="18305" y="62563"/>
                  </a:lnTo>
                  <a:lnTo>
                    <a:pt x="29470" y="29095"/>
                  </a:lnTo>
                  <a:lnTo>
                    <a:pt x="40784" y="11744"/>
                  </a:lnTo>
                  <a:lnTo>
                    <a:pt x="49416" y="6181"/>
                  </a:lnTo>
                  <a:lnTo>
                    <a:pt x="71485" y="0"/>
                  </a:lnTo>
                  <a:lnTo>
                    <a:pt x="81582" y="1861"/>
                  </a:lnTo>
                  <a:lnTo>
                    <a:pt x="99039" y="13288"/>
                  </a:lnTo>
                  <a:lnTo>
                    <a:pt x="122022" y="33863"/>
                  </a:lnTo>
                  <a:lnTo>
                    <a:pt x="138060" y="65955"/>
                  </a:lnTo>
                  <a:lnTo>
                    <a:pt x="157622" y="121028"/>
                  </a:lnTo>
                  <a:lnTo>
                    <a:pt x="165246" y="159112"/>
                  </a:lnTo>
                  <a:lnTo>
                    <a:pt x="167505" y="198083"/>
                  </a:lnTo>
                  <a:lnTo>
                    <a:pt x="168456" y="2266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285098" y="2289540"/>
              <a:ext cx="304210" cy="468198"/>
            </a:xfrm>
            <a:custGeom>
              <a:avLst/>
              <a:gdLst/>
              <a:ahLst/>
              <a:cxnLst/>
              <a:rect l="0" t="0" r="0" b="0"/>
              <a:pathLst>
                <a:path w="304210" h="468198">
                  <a:moveTo>
                    <a:pt x="273741" y="121486"/>
                  </a:moveTo>
                  <a:lnTo>
                    <a:pt x="282074" y="84007"/>
                  </a:lnTo>
                  <a:lnTo>
                    <a:pt x="280954" y="60375"/>
                  </a:lnTo>
                  <a:lnTo>
                    <a:pt x="267169" y="28509"/>
                  </a:lnTo>
                  <a:lnTo>
                    <a:pt x="254833" y="11533"/>
                  </a:lnTo>
                  <a:lnTo>
                    <a:pt x="235312" y="2428"/>
                  </a:lnTo>
                  <a:lnTo>
                    <a:pt x="223555" y="0"/>
                  </a:lnTo>
                  <a:lnTo>
                    <a:pt x="213377" y="720"/>
                  </a:lnTo>
                  <a:lnTo>
                    <a:pt x="195830" y="7761"/>
                  </a:lnTo>
                  <a:lnTo>
                    <a:pt x="172797" y="24878"/>
                  </a:lnTo>
                  <a:lnTo>
                    <a:pt x="156744" y="50357"/>
                  </a:lnTo>
                  <a:lnTo>
                    <a:pt x="154672" y="76225"/>
                  </a:lnTo>
                  <a:lnTo>
                    <a:pt x="162873" y="134902"/>
                  </a:lnTo>
                  <a:lnTo>
                    <a:pt x="177980" y="171864"/>
                  </a:lnTo>
                  <a:lnTo>
                    <a:pt x="193746" y="187940"/>
                  </a:lnTo>
                  <a:lnTo>
                    <a:pt x="202864" y="193864"/>
                  </a:lnTo>
                  <a:lnTo>
                    <a:pt x="212451" y="195474"/>
                  </a:lnTo>
                  <a:lnTo>
                    <a:pt x="232463" y="191024"/>
                  </a:lnTo>
                  <a:lnTo>
                    <a:pt x="257871" y="175365"/>
                  </a:lnTo>
                  <a:lnTo>
                    <a:pt x="269807" y="159470"/>
                  </a:lnTo>
                  <a:lnTo>
                    <a:pt x="274628" y="150318"/>
                  </a:lnTo>
                  <a:lnTo>
                    <a:pt x="280181" y="147726"/>
                  </a:lnTo>
                  <a:lnTo>
                    <a:pt x="286224" y="149508"/>
                  </a:lnTo>
                  <a:lnTo>
                    <a:pt x="292591" y="154205"/>
                  </a:lnTo>
                  <a:lnTo>
                    <a:pt x="299666" y="175022"/>
                  </a:lnTo>
                  <a:lnTo>
                    <a:pt x="304209" y="230457"/>
                  </a:lnTo>
                  <a:lnTo>
                    <a:pt x="303936" y="286467"/>
                  </a:lnTo>
                  <a:lnTo>
                    <a:pt x="293830" y="342591"/>
                  </a:lnTo>
                  <a:lnTo>
                    <a:pt x="280863" y="381581"/>
                  </a:lnTo>
                  <a:lnTo>
                    <a:pt x="259084" y="415360"/>
                  </a:lnTo>
                  <a:lnTo>
                    <a:pt x="240321" y="434590"/>
                  </a:lnTo>
                  <a:lnTo>
                    <a:pt x="208857" y="451993"/>
                  </a:lnTo>
                  <a:lnTo>
                    <a:pt x="156895" y="465235"/>
                  </a:lnTo>
                  <a:lnTo>
                    <a:pt x="95983" y="468197"/>
                  </a:lnTo>
                  <a:lnTo>
                    <a:pt x="39358" y="463121"/>
                  </a:lnTo>
                  <a:lnTo>
                    <a:pt x="0" y="4583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017003" y="2000414"/>
              <a:ext cx="415702" cy="423089"/>
            </a:xfrm>
            <a:custGeom>
              <a:avLst/>
              <a:gdLst/>
              <a:ahLst/>
              <a:cxnLst/>
              <a:rect l="0" t="0" r="0" b="0"/>
              <a:pathLst>
                <a:path w="415702" h="423089">
                  <a:moveTo>
                    <a:pt x="15618" y="0"/>
                  </a:moveTo>
                  <a:lnTo>
                    <a:pt x="0" y="63428"/>
                  </a:lnTo>
                  <a:lnTo>
                    <a:pt x="3738" y="111575"/>
                  </a:lnTo>
                  <a:lnTo>
                    <a:pt x="10412" y="165539"/>
                  </a:lnTo>
                  <a:lnTo>
                    <a:pt x="19665" y="215945"/>
                  </a:lnTo>
                  <a:lnTo>
                    <a:pt x="29816" y="269744"/>
                  </a:lnTo>
                  <a:lnTo>
                    <a:pt x="44896" y="324684"/>
                  </a:lnTo>
                  <a:lnTo>
                    <a:pt x="72311" y="379384"/>
                  </a:lnTo>
                  <a:lnTo>
                    <a:pt x="91118" y="403751"/>
                  </a:lnTo>
                  <a:lnTo>
                    <a:pt x="111175" y="418481"/>
                  </a:lnTo>
                  <a:lnTo>
                    <a:pt x="131788" y="422688"/>
                  </a:lnTo>
                  <a:lnTo>
                    <a:pt x="142197" y="422172"/>
                  </a:lnTo>
                  <a:lnTo>
                    <a:pt x="151477" y="418318"/>
                  </a:lnTo>
                  <a:lnTo>
                    <a:pt x="168027" y="404678"/>
                  </a:lnTo>
                  <a:lnTo>
                    <a:pt x="184909" y="366090"/>
                  </a:lnTo>
                  <a:lnTo>
                    <a:pt x="195028" y="308837"/>
                  </a:lnTo>
                  <a:lnTo>
                    <a:pt x="199566" y="305327"/>
                  </a:lnTo>
                  <a:lnTo>
                    <a:pt x="204930" y="305327"/>
                  </a:lnTo>
                  <a:lnTo>
                    <a:pt x="209677" y="308836"/>
                  </a:lnTo>
                  <a:lnTo>
                    <a:pt x="218070" y="322094"/>
                  </a:lnTo>
                  <a:lnTo>
                    <a:pt x="239692" y="374533"/>
                  </a:lnTo>
                  <a:lnTo>
                    <a:pt x="265381" y="406215"/>
                  </a:lnTo>
                  <a:lnTo>
                    <a:pt x="291613" y="422307"/>
                  </a:lnTo>
                  <a:lnTo>
                    <a:pt x="301390" y="423088"/>
                  </a:lnTo>
                  <a:lnTo>
                    <a:pt x="321613" y="417716"/>
                  </a:lnTo>
                  <a:lnTo>
                    <a:pt x="339179" y="404411"/>
                  </a:lnTo>
                  <a:lnTo>
                    <a:pt x="353616" y="386799"/>
                  </a:lnTo>
                  <a:lnTo>
                    <a:pt x="381905" y="330960"/>
                  </a:lnTo>
                  <a:lnTo>
                    <a:pt x="399364" y="276768"/>
                  </a:lnTo>
                  <a:lnTo>
                    <a:pt x="407145" y="224123"/>
                  </a:lnTo>
                  <a:lnTo>
                    <a:pt x="414011" y="173993"/>
                  </a:lnTo>
                  <a:lnTo>
                    <a:pt x="415479" y="117568"/>
                  </a:lnTo>
                  <a:lnTo>
                    <a:pt x="415701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485347" y="2021471"/>
              <a:ext cx="210571" cy="379027"/>
            </a:xfrm>
            <a:custGeom>
              <a:avLst/>
              <a:gdLst/>
              <a:ahLst/>
              <a:cxnLst/>
              <a:rect l="0" t="0" r="0" b="0"/>
              <a:pathLst>
                <a:path w="210571" h="379027">
                  <a:moveTo>
                    <a:pt x="0" y="0"/>
                  </a:moveTo>
                  <a:lnTo>
                    <a:pt x="0" y="54145"/>
                  </a:lnTo>
                  <a:lnTo>
                    <a:pt x="0" y="114680"/>
                  </a:lnTo>
                  <a:lnTo>
                    <a:pt x="5589" y="171240"/>
                  </a:lnTo>
                  <a:lnTo>
                    <a:pt x="14654" y="232452"/>
                  </a:lnTo>
                  <a:lnTo>
                    <a:pt x="28198" y="291971"/>
                  </a:lnTo>
                  <a:lnTo>
                    <a:pt x="42138" y="347575"/>
                  </a:lnTo>
                  <a:lnTo>
                    <a:pt x="46804" y="366218"/>
                  </a:lnTo>
                  <a:lnTo>
                    <a:pt x="42680" y="316083"/>
                  </a:lnTo>
                  <a:lnTo>
                    <a:pt x="44621" y="277448"/>
                  </a:lnTo>
                  <a:lnTo>
                    <a:pt x="53367" y="254332"/>
                  </a:lnTo>
                  <a:lnTo>
                    <a:pt x="61314" y="247933"/>
                  </a:lnTo>
                  <a:lnTo>
                    <a:pt x="82623" y="243944"/>
                  </a:lnTo>
                  <a:lnTo>
                    <a:pt x="115338" y="248274"/>
                  </a:lnTo>
                  <a:lnTo>
                    <a:pt x="141669" y="262556"/>
                  </a:lnTo>
                  <a:lnTo>
                    <a:pt x="185809" y="316722"/>
                  </a:lnTo>
                  <a:lnTo>
                    <a:pt x="206500" y="362373"/>
                  </a:lnTo>
                  <a:lnTo>
                    <a:pt x="21057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731458" y="2232041"/>
              <a:ext cx="136250" cy="173705"/>
            </a:xfrm>
            <a:custGeom>
              <a:avLst/>
              <a:gdLst/>
              <a:ahLst/>
              <a:cxnLst/>
              <a:rect l="0" t="0" r="0" b="0"/>
              <a:pathLst>
                <a:path w="136250" h="173705">
                  <a:moveTo>
                    <a:pt x="69744" y="10529"/>
                  </a:moveTo>
                  <a:lnTo>
                    <a:pt x="10150" y="60027"/>
                  </a:lnTo>
                  <a:lnTo>
                    <a:pt x="2314" y="80101"/>
                  </a:lnTo>
                  <a:lnTo>
                    <a:pt x="0" y="104621"/>
                  </a:lnTo>
                  <a:lnTo>
                    <a:pt x="2871" y="131116"/>
                  </a:lnTo>
                  <a:lnTo>
                    <a:pt x="11167" y="152250"/>
                  </a:lnTo>
                  <a:lnTo>
                    <a:pt x="16654" y="161162"/>
                  </a:lnTo>
                  <a:lnTo>
                    <a:pt x="24992" y="167103"/>
                  </a:lnTo>
                  <a:lnTo>
                    <a:pt x="46735" y="173704"/>
                  </a:lnTo>
                  <a:lnTo>
                    <a:pt x="56744" y="173124"/>
                  </a:lnTo>
                  <a:lnTo>
                    <a:pt x="74105" y="166241"/>
                  </a:lnTo>
                  <a:lnTo>
                    <a:pt x="118643" y="129349"/>
                  </a:lnTo>
                  <a:lnTo>
                    <a:pt x="134275" y="103056"/>
                  </a:lnTo>
                  <a:lnTo>
                    <a:pt x="136249" y="83238"/>
                  </a:lnTo>
                  <a:lnTo>
                    <a:pt x="132057" y="62731"/>
                  </a:lnTo>
                  <a:lnTo>
                    <a:pt x="1118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980186" y="2095171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0" y="52050"/>
                  </a:lnTo>
                  <a:lnTo>
                    <a:pt x="0" y="108229"/>
                  </a:lnTo>
                  <a:lnTo>
                    <a:pt x="0" y="169328"/>
                  </a:lnTo>
                  <a:lnTo>
                    <a:pt x="3120" y="231885"/>
                  </a:lnTo>
                  <a:lnTo>
                    <a:pt x="11453" y="285515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097160" y="2235948"/>
              <a:ext cx="164687" cy="217192"/>
            </a:xfrm>
            <a:custGeom>
              <a:avLst/>
              <a:gdLst/>
              <a:ahLst/>
              <a:cxnLst/>
              <a:rect l="0" t="0" r="0" b="0"/>
              <a:pathLst>
                <a:path w="164687" h="217192">
                  <a:moveTo>
                    <a:pt x="19897" y="101378"/>
                  </a:moveTo>
                  <a:lnTo>
                    <a:pt x="81008" y="83420"/>
                  </a:lnTo>
                  <a:lnTo>
                    <a:pt x="135439" y="66229"/>
                  </a:lnTo>
                  <a:lnTo>
                    <a:pt x="161626" y="50149"/>
                  </a:lnTo>
                  <a:lnTo>
                    <a:pt x="164686" y="43829"/>
                  </a:lnTo>
                  <a:lnTo>
                    <a:pt x="164386" y="37276"/>
                  </a:lnTo>
                  <a:lnTo>
                    <a:pt x="157814" y="23755"/>
                  </a:lnTo>
                  <a:lnTo>
                    <a:pt x="147094" y="9947"/>
                  </a:lnTo>
                  <a:lnTo>
                    <a:pt x="128292" y="2250"/>
                  </a:lnTo>
                  <a:lnTo>
                    <a:pt x="105507" y="0"/>
                  </a:lnTo>
                  <a:lnTo>
                    <a:pt x="51665" y="11108"/>
                  </a:lnTo>
                  <a:lnTo>
                    <a:pt x="43415" y="16631"/>
                  </a:lnTo>
                  <a:lnTo>
                    <a:pt x="12047" y="54993"/>
                  </a:lnTo>
                  <a:lnTo>
                    <a:pt x="4710" y="75693"/>
                  </a:lnTo>
                  <a:lnTo>
                    <a:pt x="0" y="127110"/>
                  </a:lnTo>
                  <a:lnTo>
                    <a:pt x="8714" y="151419"/>
                  </a:lnTo>
                  <a:lnTo>
                    <a:pt x="37316" y="190032"/>
                  </a:lnTo>
                  <a:lnTo>
                    <a:pt x="64053" y="207324"/>
                  </a:lnTo>
                  <a:lnTo>
                    <a:pt x="114654" y="2171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731028" y="2030315"/>
              <a:ext cx="267658" cy="432917"/>
            </a:xfrm>
            <a:custGeom>
              <a:avLst/>
              <a:gdLst/>
              <a:ahLst/>
              <a:cxnLst/>
              <a:rect l="0" t="0" r="0" b="0"/>
              <a:pathLst>
                <a:path w="267658" h="432917">
                  <a:moveTo>
                    <a:pt x="17739" y="401767"/>
                  </a:moveTo>
                  <a:lnTo>
                    <a:pt x="17739" y="343151"/>
                  </a:lnTo>
                  <a:lnTo>
                    <a:pt x="10503" y="293873"/>
                  </a:lnTo>
                  <a:lnTo>
                    <a:pt x="8185" y="239947"/>
                  </a:lnTo>
                  <a:lnTo>
                    <a:pt x="7499" y="180685"/>
                  </a:lnTo>
                  <a:lnTo>
                    <a:pt x="6125" y="125562"/>
                  </a:lnTo>
                  <a:lnTo>
                    <a:pt x="0" y="73354"/>
                  </a:lnTo>
                  <a:lnTo>
                    <a:pt x="457" y="16318"/>
                  </a:lnTo>
                  <a:lnTo>
                    <a:pt x="2708" y="4421"/>
                  </a:lnTo>
                  <a:lnTo>
                    <a:pt x="5378" y="0"/>
                  </a:lnTo>
                  <a:lnTo>
                    <a:pt x="8328" y="561"/>
                  </a:lnTo>
                  <a:lnTo>
                    <a:pt x="14726" y="10544"/>
                  </a:lnTo>
                  <a:lnTo>
                    <a:pt x="36500" y="67973"/>
                  </a:lnTo>
                  <a:lnTo>
                    <a:pt x="57666" y="126909"/>
                  </a:lnTo>
                  <a:lnTo>
                    <a:pt x="77113" y="189664"/>
                  </a:lnTo>
                  <a:lnTo>
                    <a:pt x="94910" y="243638"/>
                  </a:lnTo>
                  <a:lnTo>
                    <a:pt x="118729" y="299576"/>
                  </a:lnTo>
                  <a:lnTo>
                    <a:pt x="155840" y="353246"/>
                  </a:lnTo>
                  <a:lnTo>
                    <a:pt x="195961" y="416666"/>
                  </a:lnTo>
                  <a:lnTo>
                    <a:pt x="203234" y="425738"/>
                  </a:lnTo>
                  <a:lnTo>
                    <a:pt x="211592" y="430616"/>
                  </a:lnTo>
                  <a:lnTo>
                    <a:pt x="230238" y="432916"/>
                  </a:lnTo>
                  <a:lnTo>
                    <a:pt x="237783" y="428382"/>
                  </a:lnTo>
                  <a:lnTo>
                    <a:pt x="249287" y="410867"/>
                  </a:lnTo>
                  <a:lnTo>
                    <a:pt x="265034" y="360324"/>
                  </a:lnTo>
                  <a:lnTo>
                    <a:pt x="267657" y="312149"/>
                  </a:lnTo>
                  <a:lnTo>
                    <a:pt x="261544" y="262000"/>
                  </a:lnTo>
                  <a:lnTo>
                    <a:pt x="253494" y="214646"/>
                  </a:lnTo>
                  <a:lnTo>
                    <a:pt x="249419" y="160710"/>
                  </a:lnTo>
                  <a:lnTo>
                    <a:pt x="241274" y="103027"/>
                  </a:lnTo>
                  <a:lnTo>
                    <a:pt x="239558" y="59398"/>
                  </a:lnTo>
                  <a:lnTo>
                    <a:pt x="238837" y="227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036157" y="2253098"/>
              <a:ext cx="123222" cy="157518"/>
            </a:xfrm>
            <a:custGeom>
              <a:avLst/>
              <a:gdLst/>
              <a:ahLst/>
              <a:cxnLst/>
              <a:rect l="0" t="0" r="0" b="0"/>
              <a:pathLst>
                <a:path w="123222" h="157518">
                  <a:moveTo>
                    <a:pt x="17936" y="0"/>
                  </a:moveTo>
                  <a:lnTo>
                    <a:pt x="6758" y="11178"/>
                  </a:lnTo>
                  <a:lnTo>
                    <a:pt x="1270" y="29145"/>
                  </a:lnTo>
                  <a:lnTo>
                    <a:pt x="0" y="52728"/>
                  </a:lnTo>
                  <a:lnTo>
                    <a:pt x="8718" y="105995"/>
                  </a:lnTo>
                  <a:lnTo>
                    <a:pt x="16179" y="131337"/>
                  </a:lnTo>
                  <a:lnTo>
                    <a:pt x="27294" y="150399"/>
                  </a:lnTo>
                  <a:lnTo>
                    <a:pt x="35873" y="155248"/>
                  </a:lnTo>
                  <a:lnTo>
                    <a:pt x="57884" y="157517"/>
                  </a:lnTo>
                  <a:lnTo>
                    <a:pt x="67965" y="154144"/>
                  </a:lnTo>
                  <a:lnTo>
                    <a:pt x="85405" y="141038"/>
                  </a:lnTo>
                  <a:lnTo>
                    <a:pt x="102787" y="113929"/>
                  </a:lnTo>
                  <a:lnTo>
                    <a:pt x="117972" y="72157"/>
                  </a:lnTo>
                  <a:lnTo>
                    <a:pt x="123221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216483" y="2285337"/>
              <a:ext cx="269279" cy="199389"/>
            </a:xfrm>
            <a:custGeom>
              <a:avLst/>
              <a:gdLst/>
              <a:ahLst/>
              <a:cxnLst/>
              <a:rect l="0" t="0" r="0" b="0"/>
              <a:pathLst>
                <a:path w="269279" h="199389">
                  <a:moveTo>
                    <a:pt x="6066" y="62517"/>
                  </a:moveTo>
                  <a:lnTo>
                    <a:pt x="0" y="94970"/>
                  </a:lnTo>
                  <a:lnTo>
                    <a:pt x="5036" y="152449"/>
                  </a:lnTo>
                  <a:lnTo>
                    <a:pt x="6549" y="156397"/>
                  </a:lnTo>
                  <a:lnTo>
                    <a:pt x="8728" y="154350"/>
                  </a:lnTo>
                  <a:lnTo>
                    <a:pt x="11350" y="148305"/>
                  </a:lnTo>
                  <a:lnTo>
                    <a:pt x="15559" y="97747"/>
                  </a:lnTo>
                  <a:lnTo>
                    <a:pt x="19510" y="41487"/>
                  </a:lnTo>
                  <a:lnTo>
                    <a:pt x="22048" y="27440"/>
                  </a:lnTo>
                  <a:lnTo>
                    <a:pt x="27249" y="16906"/>
                  </a:lnTo>
                  <a:lnTo>
                    <a:pt x="42387" y="2081"/>
                  </a:lnTo>
                  <a:lnTo>
                    <a:pt x="50167" y="0"/>
                  </a:lnTo>
                  <a:lnTo>
                    <a:pt x="57693" y="952"/>
                  </a:lnTo>
                  <a:lnTo>
                    <a:pt x="72296" y="8249"/>
                  </a:lnTo>
                  <a:lnTo>
                    <a:pt x="86585" y="19291"/>
                  </a:lnTo>
                  <a:lnTo>
                    <a:pt x="102193" y="44250"/>
                  </a:lnTo>
                  <a:lnTo>
                    <a:pt x="114226" y="79462"/>
                  </a:lnTo>
                  <a:lnTo>
                    <a:pt x="116777" y="83172"/>
                  </a:lnTo>
                  <a:lnTo>
                    <a:pt x="118478" y="80967"/>
                  </a:lnTo>
                  <a:lnTo>
                    <a:pt x="131007" y="33665"/>
                  </a:lnTo>
                  <a:lnTo>
                    <a:pt x="141924" y="16159"/>
                  </a:lnTo>
                  <a:lnTo>
                    <a:pt x="150451" y="10555"/>
                  </a:lnTo>
                  <a:lnTo>
                    <a:pt x="172402" y="4328"/>
                  </a:lnTo>
                  <a:lnTo>
                    <a:pt x="194637" y="7799"/>
                  </a:lnTo>
                  <a:lnTo>
                    <a:pt x="205480" y="12001"/>
                  </a:lnTo>
                  <a:lnTo>
                    <a:pt x="223766" y="29147"/>
                  </a:lnTo>
                  <a:lnTo>
                    <a:pt x="244094" y="65108"/>
                  </a:lnTo>
                  <a:lnTo>
                    <a:pt x="264055" y="125813"/>
                  </a:lnTo>
                  <a:lnTo>
                    <a:pt x="268247" y="172810"/>
                  </a:lnTo>
                  <a:lnTo>
                    <a:pt x="269278" y="1993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580518" y="2074114"/>
              <a:ext cx="208294" cy="376022"/>
            </a:xfrm>
            <a:custGeom>
              <a:avLst/>
              <a:gdLst/>
              <a:ahLst/>
              <a:cxnLst/>
              <a:rect l="0" t="0" r="0" b="0"/>
              <a:pathLst>
                <a:path w="208294" h="376022">
                  <a:moveTo>
                    <a:pt x="0" y="0"/>
                  </a:moveTo>
                  <a:lnTo>
                    <a:pt x="0" y="58616"/>
                  </a:lnTo>
                  <a:lnTo>
                    <a:pt x="8405" y="121196"/>
                  </a:lnTo>
                  <a:lnTo>
                    <a:pt x="16788" y="171350"/>
                  </a:lnTo>
                  <a:lnTo>
                    <a:pt x="23334" y="233931"/>
                  </a:lnTo>
                  <a:lnTo>
                    <a:pt x="29956" y="296682"/>
                  </a:lnTo>
                  <a:lnTo>
                    <a:pt x="30094" y="345949"/>
                  </a:lnTo>
                  <a:lnTo>
                    <a:pt x="28251" y="346446"/>
                  </a:lnTo>
                  <a:lnTo>
                    <a:pt x="25853" y="343268"/>
                  </a:lnTo>
                  <a:lnTo>
                    <a:pt x="22479" y="316438"/>
                  </a:lnTo>
                  <a:lnTo>
                    <a:pt x="32697" y="263289"/>
                  </a:lnTo>
                  <a:lnTo>
                    <a:pt x="40268" y="243359"/>
                  </a:lnTo>
                  <a:lnTo>
                    <a:pt x="70871" y="204171"/>
                  </a:lnTo>
                  <a:lnTo>
                    <a:pt x="97038" y="188267"/>
                  </a:lnTo>
                  <a:lnTo>
                    <a:pt x="116827" y="186229"/>
                  </a:lnTo>
                  <a:lnTo>
                    <a:pt x="136152" y="190393"/>
                  </a:lnTo>
                  <a:lnTo>
                    <a:pt x="152538" y="200042"/>
                  </a:lnTo>
                  <a:lnTo>
                    <a:pt x="174918" y="224218"/>
                  </a:lnTo>
                  <a:lnTo>
                    <a:pt x="202885" y="284543"/>
                  </a:lnTo>
                  <a:lnTo>
                    <a:pt x="208293" y="321525"/>
                  </a:lnTo>
                  <a:lnTo>
                    <a:pt x="203319" y="342161"/>
                  </a:lnTo>
                  <a:lnTo>
                    <a:pt x="198717" y="350940"/>
                  </a:lnTo>
                  <a:lnTo>
                    <a:pt x="184245" y="363813"/>
                  </a:lnTo>
                  <a:lnTo>
                    <a:pt x="164945" y="372264"/>
                  </a:lnTo>
                  <a:lnTo>
                    <a:pt x="140769" y="376021"/>
                  </a:lnTo>
                  <a:lnTo>
                    <a:pt x="117546" y="371451"/>
                  </a:lnTo>
                  <a:lnTo>
                    <a:pt x="57333" y="342933"/>
                  </a:lnTo>
                  <a:lnTo>
                    <a:pt x="32845" y="323748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860906" y="2231802"/>
              <a:ext cx="152915" cy="210810"/>
            </a:xfrm>
            <a:custGeom>
              <a:avLst/>
              <a:gdLst/>
              <a:ahLst/>
              <a:cxnLst/>
              <a:rect l="0" t="0" r="0" b="0"/>
              <a:pathLst>
                <a:path w="152915" h="210810">
                  <a:moveTo>
                    <a:pt x="14410" y="105524"/>
                  </a:moveTo>
                  <a:lnTo>
                    <a:pt x="73027" y="105524"/>
                  </a:lnTo>
                  <a:lnTo>
                    <a:pt x="107817" y="99935"/>
                  </a:lnTo>
                  <a:lnTo>
                    <a:pt x="134763" y="85281"/>
                  </a:lnTo>
                  <a:lnTo>
                    <a:pt x="147059" y="69621"/>
                  </a:lnTo>
                  <a:lnTo>
                    <a:pt x="151976" y="60532"/>
                  </a:lnTo>
                  <a:lnTo>
                    <a:pt x="152914" y="50963"/>
                  </a:lnTo>
                  <a:lnTo>
                    <a:pt x="147716" y="30972"/>
                  </a:lnTo>
                  <a:lnTo>
                    <a:pt x="134489" y="13508"/>
                  </a:lnTo>
                  <a:lnTo>
                    <a:pt x="126049" y="5575"/>
                  </a:lnTo>
                  <a:lnTo>
                    <a:pt x="116912" y="1457"/>
                  </a:lnTo>
                  <a:lnTo>
                    <a:pt x="97401" y="0"/>
                  </a:lnTo>
                  <a:lnTo>
                    <a:pt x="61096" y="11347"/>
                  </a:lnTo>
                  <a:lnTo>
                    <a:pt x="40618" y="26233"/>
                  </a:lnTo>
                  <a:lnTo>
                    <a:pt x="24888" y="45717"/>
                  </a:lnTo>
                  <a:lnTo>
                    <a:pt x="1290" y="104349"/>
                  </a:lnTo>
                  <a:lnTo>
                    <a:pt x="0" y="126059"/>
                  </a:lnTo>
                  <a:lnTo>
                    <a:pt x="4496" y="147406"/>
                  </a:lnTo>
                  <a:lnTo>
                    <a:pt x="14293" y="168592"/>
                  </a:lnTo>
                  <a:lnTo>
                    <a:pt x="32685" y="183467"/>
                  </a:lnTo>
                  <a:lnTo>
                    <a:pt x="86573" y="205302"/>
                  </a:lnTo>
                  <a:lnTo>
                    <a:pt x="119695" y="2108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096415" y="2253098"/>
              <a:ext cx="115814" cy="177880"/>
            </a:xfrm>
            <a:custGeom>
              <a:avLst/>
              <a:gdLst/>
              <a:ahLst/>
              <a:cxnLst/>
              <a:rect l="0" t="0" r="0" b="0"/>
              <a:pathLst>
                <a:path w="115814" h="177880">
                  <a:moveTo>
                    <a:pt x="0" y="63171"/>
                  </a:moveTo>
                  <a:lnTo>
                    <a:pt x="11452" y="112102"/>
                  </a:lnTo>
                  <a:lnTo>
                    <a:pt x="24748" y="171232"/>
                  </a:lnTo>
                  <a:lnTo>
                    <a:pt x="25857" y="177326"/>
                  </a:lnTo>
                  <a:lnTo>
                    <a:pt x="25427" y="177879"/>
                  </a:lnTo>
                  <a:lnTo>
                    <a:pt x="16330" y="147960"/>
                  </a:lnTo>
                  <a:lnTo>
                    <a:pt x="12844" y="96990"/>
                  </a:lnTo>
                  <a:lnTo>
                    <a:pt x="20443" y="58114"/>
                  </a:lnTo>
                  <a:lnTo>
                    <a:pt x="30923" y="39087"/>
                  </a:lnTo>
                  <a:lnTo>
                    <a:pt x="46498" y="25951"/>
                  </a:lnTo>
                  <a:lnTo>
                    <a:pt x="92994" y="5324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285927" y="2287976"/>
              <a:ext cx="162545" cy="224953"/>
            </a:xfrm>
            <a:custGeom>
              <a:avLst/>
              <a:gdLst/>
              <a:ahLst/>
              <a:cxnLst/>
              <a:rect l="0" t="0" r="0" b="0"/>
              <a:pathLst>
                <a:path w="162545" h="224953">
                  <a:moveTo>
                    <a:pt x="157928" y="7236"/>
                  </a:moveTo>
                  <a:lnTo>
                    <a:pt x="130371" y="0"/>
                  </a:lnTo>
                  <a:lnTo>
                    <a:pt x="77268" y="477"/>
                  </a:lnTo>
                  <a:lnTo>
                    <a:pt x="65550" y="2730"/>
                  </a:lnTo>
                  <a:lnTo>
                    <a:pt x="46292" y="14592"/>
                  </a:lnTo>
                  <a:lnTo>
                    <a:pt x="31103" y="31562"/>
                  </a:lnTo>
                  <a:lnTo>
                    <a:pt x="20452" y="50803"/>
                  </a:lnTo>
                  <a:lnTo>
                    <a:pt x="20654" y="58508"/>
                  </a:lnTo>
                  <a:lnTo>
                    <a:pt x="24298" y="64814"/>
                  </a:lnTo>
                  <a:lnTo>
                    <a:pt x="37706" y="74940"/>
                  </a:lnTo>
                  <a:lnTo>
                    <a:pt x="90624" y="94646"/>
                  </a:lnTo>
                  <a:lnTo>
                    <a:pt x="148500" y="130656"/>
                  </a:lnTo>
                  <a:lnTo>
                    <a:pt x="155152" y="139819"/>
                  </a:lnTo>
                  <a:lnTo>
                    <a:pt x="162544" y="162478"/>
                  </a:lnTo>
                  <a:lnTo>
                    <a:pt x="161115" y="195953"/>
                  </a:lnTo>
                  <a:lnTo>
                    <a:pt x="156543" y="204407"/>
                  </a:lnTo>
                  <a:lnTo>
                    <a:pt x="142105" y="216920"/>
                  </a:lnTo>
                  <a:lnTo>
                    <a:pt x="103067" y="224952"/>
                  </a:lnTo>
                  <a:lnTo>
                    <a:pt x="54284" y="219261"/>
                  </a:lnTo>
                  <a:lnTo>
                    <a:pt x="0" y="2072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2234319" y="2957589"/>
            <a:ext cx="2819444" cy="558913"/>
            <a:chOff x="2234319" y="2957589"/>
            <a:chExt cx="2819444" cy="558913"/>
          </a:xfrm>
        </p:grpSpPr>
        <p:sp>
          <p:nvSpPr>
            <p:cNvPr id="43" name="Freeform 42"/>
            <p:cNvSpPr/>
            <p:nvPr/>
          </p:nvSpPr>
          <p:spPr>
            <a:xfrm>
              <a:off x="2234319" y="3228892"/>
              <a:ext cx="281992" cy="287610"/>
            </a:xfrm>
            <a:custGeom>
              <a:avLst/>
              <a:gdLst/>
              <a:ahLst/>
              <a:cxnLst/>
              <a:rect l="0" t="0" r="0" b="0"/>
              <a:pathLst>
                <a:path w="281992" h="287610">
                  <a:moveTo>
                    <a:pt x="229349" y="77056"/>
                  </a:moveTo>
                  <a:lnTo>
                    <a:pt x="200041" y="38682"/>
                  </a:lnTo>
                  <a:lnTo>
                    <a:pt x="164548" y="11591"/>
                  </a:lnTo>
                  <a:lnTo>
                    <a:pt x="144397" y="1947"/>
                  </a:lnTo>
                  <a:lnTo>
                    <a:pt x="123742" y="0"/>
                  </a:lnTo>
                  <a:lnTo>
                    <a:pt x="102864" y="4204"/>
                  </a:lnTo>
                  <a:lnTo>
                    <a:pt x="72549" y="19725"/>
                  </a:lnTo>
                  <a:lnTo>
                    <a:pt x="48229" y="40312"/>
                  </a:lnTo>
                  <a:lnTo>
                    <a:pt x="27375" y="69288"/>
                  </a:lnTo>
                  <a:lnTo>
                    <a:pt x="9255" y="120408"/>
                  </a:lnTo>
                  <a:lnTo>
                    <a:pt x="0" y="175566"/>
                  </a:lnTo>
                  <a:lnTo>
                    <a:pt x="3986" y="217508"/>
                  </a:lnTo>
                  <a:lnTo>
                    <a:pt x="18165" y="253982"/>
                  </a:lnTo>
                  <a:lnTo>
                    <a:pt x="37184" y="281427"/>
                  </a:lnTo>
                  <a:lnTo>
                    <a:pt x="45087" y="285833"/>
                  </a:lnTo>
                  <a:lnTo>
                    <a:pt x="63227" y="287609"/>
                  </a:lnTo>
                  <a:lnTo>
                    <a:pt x="93170" y="276442"/>
                  </a:lnTo>
                  <a:lnTo>
                    <a:pt x="118680" y="258316"/>
                  </a:lnTo>
                  <a:lnTo>
                    <a:pt x="153439" y="202673"/>
                  </a:lnTo>
                  <a:lnTo>
                    <a:pt x="178133" y="159971"/>
                  </a:lnTo>
                  <a:lnTo>
                    <a:pt x="191625" y="99557"/>
                  </a:lnTo>
                  <a:lnTo>
                    <a:pt x="195945" y="61366"/>
                  </a:lnTo>
                  <a:lnTo>
                    <a:pt x="195381" y="57238"/>
                  </a:lnTo>
                  <a:lnTo>
                    <a:pt x="193836" y="59164"/>
                  </a:lnTo>
                  <a:lnTo>
                    <a:pt x="190169" y="74953"/>
                  </a:lnTo>
                  <a:lnTo>
                    <a:pt x="190934" y="129630"/>
                  </a:lnTo>
                  <a:lnTo>
                    <a:pt x="206439" y="191474"/>
                  </a:lnTo>
                  <a:lnTo>
                    <a:pt x="237048" y="245328"/>
                  </a:lnTo>
                  <a:lnTo>
                    <a:pt x="245010" y="252408"/>
                  </a:lnTo>
                  <a:lnTo>
                    <a:pt x="281991" y="2665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547896" y="3221804"/>
              <a:ext cx="189514" cy="221015"/>
            </a:xfrm>
            <a:custGeom>
              <a:avLst/>
              <a:gdLst/>
              <a:ahLst/>
              <a:cxnLst/>
              <a:rect l="0" t="0" r="0" b="0"/>
              <a:pathLst>
                <a:path w="189514" h="221015">
                  <a:moveTo>
                    <a:pt x="0" y="115729"/>
                  </a:moveTo>
                  <a:lnTo>
                    <a:pt x="3119" y="158421"/>
                  </a:lnTo>
                  <a:lnTo>
                    <a:pt x="10723" y="209609"/>
                  </a:lnTo>
                  <a:lnTo>
                    <a:pt x="12998" y="207561"/>
                  </a:lnTo>
                  <a:lnTo>
                    <a:pt x="17475" y="192808"/>
                  </a:lnTo>
                  <a:lnTo>
                    <a:pt x="17230" y="138970"/>
                  </a:lnTo>
                  <a:lnTo>
                    <a:pt x="12514" y="87911"/>
                  </a:lnTo>
                  <a:lnTo>
                    <a:pt x="14236" y="46265"/>
                  </a:lnTo>
                  <a:lnTo>
                    <a:pt x="20365" y="24025"/>
                  </a:lnTo>
                  <a:lnTo>
                    <a:pt x="30888" y="6342"/>
                  </a:lnTo>
                  <a:lnTo>
                    <a:pt x="39309" y="1860"/>
                  </a:lnTo>
                  <a:lnTo>
                    <a:pt x="61145" y="0"/>
                  </a:lnTo>
                  <a:lnTo>
                    <a:pt x="94156" y="11119"/>
                  </a:lnTo>
                  <a:lnTo>
                    <a:pt x="120575" y="34821"/>
                  </a:lnTo>
                  <a:lnTo>
                    <a:pt x="155683" y="94964"/>
                  </a:lnTo>
                  <a:lnTo>
                    <a:pt x="173169" y="145249"/>
                  </a:lnTo>
                  <a:lnTo>
                    <a:pt x="180955" y="194004"/>
                  </a:lnTo>
                  <a:lnTo>
                    <a:pt x="189513" y="2210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806572" y="2957589"/>
              <a:ext cx="183522" cy="506323"/>
            </a:xfrm>
            <a:custGeom>
              <a:avLst/>
              <a:gdLst/>
              <a:ahLst/>
              <a:cxnLst/>
              <a:rect l="0" t="0" r="0" b="0"/>
              <a:pathLst>
                <a:path w="183522" h="506323">
                  <a:moveTo>
                    <a:pt x="109821" y="327302"/>
                  </a:moveTo>
                  <a:lnTo>
                    <a:pt x="100246" y="296020"/>
                  </a:lnTo>
                  <a:lnTo>
                    <a:pt x="89578" y="279863"/>
                  </a:lnTo>
                  <a:lnTo>
                    <a:pt x="82288" y="275789"/>
                  </a:lnTo>
                  <a:lnTo>
                    <a:pt x="64829" y="274381"/>
                  </a:lnTo>
                  <a:lnTo>
                    <a:pt x="48491" y="280775"/>
                  </a:lnTo>
                  <a:lnTo>
                    <a:pt x="40858" y="285755"/>
                  </a:lnTo>
                  <a:lnTo>
                    <a:pt x="29258" y="300648"/>
                  </a:lnTo>
                  <a:lnTo>
                    <a:pt x="4858" y="359320"/>
                  </a:lnTo>
                  <a:lnTo>
                    <a:pt x="0" y="380137"/>
                  </a:lnTo>
                  <a:lnTo>
                    <a:pt x="3708" y="438201"/>
                  </a:lnTo>
                  <a:lnTo>
                    <a:pt x="9880" y="473244"/>
                  </a:lnTo>
                  <a:lnTo>
                    <a:pt x="24707" y="500266"/>
                  </a:lnTo>
                  <a:lnTo>
                    <a:pt x="33191" y="504612"/>
                  </a:lnTo>
                  <a:lnTo>
                    <a:pt x="55097" y="506322"/>
                  </a:lnTo>
                  <a:lnTo>
                    <a:pt x="63979" y="502800"/>
                  </a:lnTo>
                  <a:lnTo>
                    <a:pt x="96448" y="467916"/>
                  </a:lnTo>
                  <a:lnTo>
                    <a:pt x="115585" y="422841"/>
                  </a:lnTo>
                  <a:lnTo>
                    <a:pt x="127511" y="368877"/>
                  </a:lnTo>
                  <a:lnTo>
                    <a:pt x="135803" y="318747"/>
                  </a:lnTo>
                  <a:lnTo>
                    <a:pt x="140300" y="258238"/>
                  </a:lnTo>
                  <a:lnTo>
                    <a:pt x="141079" y="207273"/>
                  </a:lnTo>
                  <a:lnTo>
                    <a:pt x="141310" y="156297"/>
                  </a:lnTo>
                  <a:lnTo>
                    <a:pt x="138268" y="96558"/>
                  </a:lnTo>
                  <a:lnTo>
                    <a:pt x="132338" y="39697"/>
                  </a:lnTo>
                  <a:lnTo>
                    <a:pt x="120133" y="3050"/>
                  </a:lnTo>
                  <a:lnTo>
                    <a:pt x="116696" y="0"/>
                  </a:lnTo>
                  <a:lnTo>
                    <a:pt x="114404" y="2646"/>
                  </a:lnTo>
                  <a:lnTo>
                    <a:pt x="110425" y="60288"/>
                  </a:lnTo>
                  <a:lnTo>
                    <a:pt x="113060" y="113555"/>
                  </a:lnTo>
                  <a:lnTo>
                    <a:pt x="124499" y="169397"/>
                  </a:lnTo>
                  <a:lnTo>
                    <a:pt x="134577" y="219554"/>
                  </a:lnTo>
                  <a:lnTo>
                    <a:pt x="148463" y="279329"/>
                  </a:lnTo>
                  <a:lnTo>
                    <a:pt x="165978" y="337059"/>
                  </a:lnTo>
                  <a:lnTo>
                    <a:pt x="180402" y="395585"/>
                  </a:lnTo>
                  <a:lnTo>
                    <a:pt x="183521" y="422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386681" y="3012438"/>
              <a:ext cx="317072" cy="356682"/>
            </a:xfrm>
            <a:custGeom>
              <a:avLst/>
              <a:gdLst/>
              <a:ahLst/>
              <a:cxnLst/>
              <a:rect l="0" t="0" r="0" b="0"/>
              <a:pathLst>
                <a:path w="317072" h="356682">
                  <a:moveTo>
                    <a:pt x="56137" y="356681"/>
                  </a:moveTo>
                  <a:lnTo>
                    <a:pt x="56137" y="307750"/>
                  </a:lnTo>
                  <a:lnTo>
                    <a:pt x="56137" y="248619"/>
                  </a:lnTo>
                  <a:lnTo>
                    <a:pt x="40496" y="191879"/>
                  </a:lnTo>
                  <a:lnTo>
                    <a:pt x="24928" y="138730"/>
                  </a:lnTo>
                  <a:lnTo>
                    <a:pt x="7054" y="83354"/>
                  </a:lnTo>
                  <a:lnTo>
                    <a:pt x="8" y="62067"/>
                  </a:lnTo>
                  <a:lnTo>
                    <a:pt x="0" y="52647"/>
                  </a:lnTo>
                  <a:lnTo>
                    <a:pt x="6231" y="35941"/>
                  </a:lnTo>
                  <a:lnTo>
                    <a:pt x="22893" y="13382"/>
                  </a:lnTo>
                  <a:lnTo>
                    <a:pt x="45261" y="5232"/>
                  </a:lnTo>
                  <a:lnTo>
                    <a:pt x="101692" y="0"/>
                  </a:lnTo>
                  <a:lnTo>
                    <a:pt x="160489" y="10334"/>
                  </a:lnTo>
                  <a:lnTo>
                    <a:pt x="203352" y="29084"/>
                  </a:lnTo>
                  <a:lnTo>
                    <a:pt x="244444" y="56487"/>
                  </a:lnTo>
                  <a:lnTo>
                    <a:pt x="289690" y="107740"/>
                  </a:lnTo>
                  <a:lnTo>
                    <a:pt x="311660" y="157132"/>
                  </a:lnTo>
                  <a:lnTo>
                    <a:pt x="317071" y="199549"/>
                  </a:lnTo>
                  <a:lnTo>
                    <a:pt x="312098" y="222894"/>
                  </a:lnTo>
                  <a:lnTo>
                    <a:pt x="296144" y="249190"/>
                  </a:lnTo>
                  <a:lnTo>
                    <a:pt x="269792" y="279036"/>
                  </a:lnTo>
                  <a:lnTo>
                    <a:pt x="243445" y="294810"/>
                  </a:lnTo>
                  <a:lnTo>
                    <a:pt x="207822" y="306893"/>
                  </a:lnTo>
                  <a:lnTo>
                    <a:pt x="167631" y="306704"/>
                  </a:lnTo>
                  <a:lnTo>
                    <a:pt x="129837" y="2935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758046" y="3146351"/>
              <a:ext cx="109931" cy="159598"/>
            </a:xfrm>
            <a:custGeom>
              <a:avLst/>
              <a:gdLst/>
              <a:ahLst/>
              <a:cxnLst/>
              <a:rect l="0" t="0" r="0" b="0"/>
              <a:pathLst>
                <a:path w="109931" h="159598">
                  <a:moveTo>
                    <a:pt x="11156" y="96426"/>
                  </a:moveTo>
                  <a:lnTo>
                    <a:pt x="72267" y="78468"/>
                  </a:lnTo>
                  <a:lnTo>
                    <a:pt x="94468" y="71677"/>
                  </a:lnTo>
                  <a:lnTo>
                    <a:pt x="101792" y="64719"/>
                  </a:lnTo>
                  <a:lnTo>
                    <a:pt x="109930" y="44509"/>
                  </a:lnTo>
                  <a:lnTo>
                    <a:pt x="109761" y="34908"/>
                  </a:lnTo>
                  <a:lnTo>
                    <a:pt x="103333" y="18002"/>
                  </a:lnTo>
                  <a:lnTo>
                    <a:pt x="89558" y="5809"/>
                  </a:lnTo>
                  <a:lnTo>
                    <a:pt x="80971" y="920"/>
                  </a:lnTo>
                  <a:lnTo>
                    <a:pt x="71738" y="0"/>
                  </a:lnTo>
                  <a:lnTo>
                    <a:pt x="52119" y="5217"/>
                  </a:lnTo>
                  <a:lnTo>
                    <a:pt x="26932" y="21308"/>
                  </a:lnTo>
                  <a:lnTo>
                    <a:pt x="4652" y="46482"/>
                  </a:lnTo>
                  <a:lnTo>
                    <a:pt x="971" y="56111"/>
                  </a:lnTo>
                  <a:lnTo>
                    <a:pt x="0" y="76168"/>
                  </a:lnTo>
                  <a:lnTo>
                    <a:pt x="6030" y="107191"/>
                  </a:lnTo>
                  <a:lnTo>
                    <a:pt x="18236" y="124997"/>
                  </a:lnTo>
                  <a:lnTo>
                    <a:pt x="35360" y="139540"/>
                  </a:lnTo>
                  <a:lnTo>
                    <a:pt x="64731" y="153134"/>
                  </a:lnTo>
                  <a:lnTo>
                    <a:pt x="105912" y="1595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987001" y="3148020"/>
              <a:ext cx="87528" cy="150461"/>
            </a:xfrm>
            <a:custGeom>
              <a:avLst/>
              <a:gdLst/>
              <a:ahLst/>
              <a:cxnLst/>
              <a:rect l="0" t="0" r="0" b="0"/>
              <a:pathLst>
                <a:path w="87528" h="150461">
                  <a:moveTo>
                    <a:pt x="87527" y="0"/>
                  </a:moveTo>
                  <a:lnTo>
                    <a:pt x="56245" y="9576"/>
                  </a:lnTo>
                  <a:lnTo>
                    <a:pt x="17839" y="39404"/>
                  </a:lnTo>
                  <a:lnTo>
                    <a:pt x="2018" y="71077"/>
                  </a:lnTo>
                  <a:lnTo>
                    <a:pt x="0" y="93591"/>
                  </a:lnTo>
                  <a:lnTo>
                    <a:pt x="4173" y="114126"/>
                  </a:lnTo>
                  <a:lnTo>
                    <a:pt x="13826" y="131051"/>
                  </a:lnTo>
                  <a:lnTo>
                    <a:pt x="29035" y="143253"/>
                  </a:lnTo>
                  <a:lnTo>
                    <a:pt x="38004" y="148145"/>
                  </a:lnTo>
                  <a:lnTo>
                    <a:pt x="57328" y="150460"/>
                  </a:lnTo>
                  <a:lnTo>
                    <a:pt x="87527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200870" y="3211191"/>
              <a:ext cx="1" cy="52644"/>
            </a:xfrm>
            <a:custGeom>
              <a:avLst/>
              <a:gdLst/>
              <a:ahLst/>
              <a:cxnLst/>
              <a:rect l="0" t="0" r="0" b="0"/>
              <a:pathLst>
                <a:path w="1" h="52644">
                  <a:moveTo>
                    <a:pt x="0" y="0"/>
                  </a:move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200870" y="310590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327212" y="3174746"/>
              <a:ext cx="221100" cy="131203"/>
            </a:xfrm>
            <a:custGeom>
              <a:avLst/>
              <a:gdLst/>
              <a:ahLst/>
              <a:cxnLst/>
              <a:rect l="0" t="0" r="0" b="0"/>
              <a:pathLst>
                <a:path w="221100" h="131203">
                  <a:moveTo>
                    <a:pt x="0" y="99616"/>
                  </a:moveTo>
                  <a:lnTo>
                    <a:pt x="0" y="41000"/>
                  </a:lnTo>
                  <a:lnTo>
                    <a:pt x="11179" y="6209"/>
                  </a:lnTo>
                  <a:lnTo>
                    <a:pt x="17981" y="1080"/>
                  </a:lnTo>
                  <a:lnTo>
                    <a:pt x="26025" y="0"/>
                  </a:lnTo>
                  <a:lnTo>
                    <a:pt x="34898" y="1620"/>
                  </a:lnTo>
                  <a:lnTo>
                    <a:pt x="50995" y="12779"/>
                  </a:lnTo>
                  <a:lnTo>
                    <a:pt x="64778" y="29436"/>
                  </a:lnTo>
                  <a:lnTo>
                    <a:pt x="74804" y="48538"/>
                  </a:lnTo>
                  <a:lnTo>
                    <a:pt x="80285" y="51526"/>
                  </a:lnTo>
                  <a:lnTo>
                    <a:pt x="86279" y="50009"/>
                  </a:lnTo>
                  <a:lnTo>
                    <a:pt x="99177" y="38964"/>
                  </a:lnTo>
                  <a:lnTo>
                    <a:pt x="112709" y="22357"/>
                  </a:lnTo>
                  <a:lnTo>
                    <a:pt x="120763" y="17694"/>
                  </a:lnTo>
                  <a:lnTo>
                    <a:pt x="139070" y="15634"/>
                  </a:lnTo>
                  <a:lnTo>
                    <a:pt x="147696" y="19061"/>
                  </a:lnTo>
                  <a:lnTo>
                    <a:pt x="171014" y="40653"/>
                  </a:lnTo>
                  <a:lnTo>
                    <a:pt x="196734" y="79391"/>
                  </a:lnTo>
                  <a:lnTo>
                    <a:pt x="221099" y="1312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609505" y="3197400"/>
              <a:ext cx="170434" cy="98020"/>
            </a:xfrm>
            <a:custGeom>
              <a:avLst/>
              <a:gdLst/>
              <a:ahLst/>
              <a:cxnLst/>
              <a:rect l="0" t="0" r="0" b="0"/>
              <a:pathLst>
                <a:path w="170434" h="98020">
                  <a:moveTo>
                    <a:pt x="86204" y="34848"/>
                  </a:moveTo>
                  <a:lnTo>
                    <a:pt x="80615" y="18081"/>
                  </a:lnTo>
                  <a:lnTo>
                    <a:pt x="68512" y="6729"/>
                  </a:lnTo>
                  <a:lnTo>
                    <a:pt x="60372" y="2064"/>
                  </a:lnTo>
                  <a:lnTo>
                    <a:pt x="38848" y="0"/>
                  </a:lnTo>
                  <a:lnTo>
                    <a:pt x="26558" y="1088"/>
                  </a:lnTo>
                  <a:lnTo>
                    <a:pt x="17194" y="6492"/>
                  </a:lnTo>
                  <a:lnTo>
                    <a:pt x="3671" y="24975"/>
                  </a:lnTo>
                  <a:lnTo>
                    <a:pt x="0" y="45668"/>
                  </a:lnTo>
                  <a:lnTo>
                    <a:pt x="659" y="56099"/>
                  </a:lnTo>
                  <a:lnTo>
                    <a:pt x="7630" y="73929"/>
                  </a:lnTo>
                  <a:lnTo>
                    <a:pt x="12765" y="81959"/>
                  </a:lnTo>
                  <a:lnTo>
                    <a:pt x="19697" y="86143"/>
                  </a:lnTo>
                  <a:lnTo>
                    <a:pt x="36759" y="87671"/>
                  </a:lnTo>
                  <a:lnTo>
                    <a:pt x="45052" y="84102"/>
                  </a:lnTo>
                  <a:lnTo>
                    <a:pt x="60505" y="70777"/>
                  </a:lnTo>
                  <a:lnTo>
                    <a:pt x="68933" y="50036"/>
                  </a:lnTo>
                  <a:lnTo>
                    <a:pt x="79933" y="4183"/>
                  </a:lnTo>
                  <a:lnTo>
                    <a:pt x="83193" y="367"/>
                  </a:lnTo>
                  <a:lnTo>
                    <a:pt x="86537" y="1332"/>
                  </a:lnTo>
                  <a:lnTo>
                    <a:pt x="93371" y="11763"/>
                  </a:lnTo>
                  <a:lnTo>
                    <a:pt x="110410" y="43937"/>
                  </a:lnTo>
                  <a:lnTo>
                    <a:pt x="142771" y="79112"/>
                  </a:lnTo>
                  <a:lnTo>
                    <a:pt x="170433" y="980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790466" y="2969036"/>
              <a:ext cx="52644" cy="336913"/>
            </a:xfrm>
            <a:custGeom>
              <a:avLst/>
              <a:gdLst/>
              <a:ahLst/>
              <a:cxnLst/>
              <a:rect l="0" t="0" r="0" b="0"/>
              <a:pathLst>
                <a:path w="52644" h="336913">
                  <a:moveTo>
                    <a:pt x="0" y="0"/>
                  </a:moveTo>
                  <a:lnTo>
                    <a:pt x="0" y="48930"/>
                  </a:lnTo>
                  <a:lnTo>
                    <a:pt x="0" y="96776"/>
                  </a:lnTo>
                  <a:lnTo>
                    <a:pt x="3120" y="147997"/>
                  </a:lnTo>
                  <a:lnTo>
                    <a:pt x="14654" y="206529"/>
                  </a:lnTo>
                  <a:lnTo>
                    <a:pt x="28198" y="259121"/>
                  </a:lnTo>
                  <a:lnTo>
                    <a:pt x="47974" y="322515"/>
                  </a:lnTo>
                  <a:lnTo>
                    <a:pt x="52643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937973" y="3095378"/>
              <a:ext cx="115790" cy="200042"/>
            </a:xfrm>
            <a:custGeom>
              <a:avLst/>
              <a:gdLst/>
              <a:ahLst/>
              <a:cxnLst/>
              <a:rect l="0" t="0" r="0" b="0"/>
              <a:pathLst>
                <a:path w="115790" h="200042">
                  <a:moveTo>
                    <a:pt x="84120" y="0"/>
                  </a:moveTo>
                  <a:lnTo>
                    <a:pt x="24179" y="19128"/>
                  </a:lnTo>
                  <a:lnTo>
                    <a:pt x="6397" y="30338"/>
                  </a:lnTo>
                  <a:lnTo>
                    <a:pt x="1889" y="37773"/>
                  </a:lnTo>
                  <a:lnTo>
                    <a:pt x="0" y="55392"/>
                  </a:lnTo>
                  <a:lnTo>
                    <a:pt x="3473" y="62665"/>
                  </a:lnTo>
                  <a:lnTo>
                    <a:pt x="16692" y="73864"/>
                  </a:lnTo>
                  <a:lnTo>
                    <a:pt x="72222" y="94316"/>
                  </a:lnTo>
                  <a:lnTo>
                    <a:pt x="83207" y="97972"/>
                  </a:lnTo>
                  <a:lnTo>
                    <a:pt x="101652" y="111394"/>
                  </a:lnTo>
                  <a:lnTo>
                    <a:pt x="109846" y="119886"/>
                  </a:lnTo>
                  <a:lnTo>
                    <a:pt x="114139" y="129057"/>
                  </a:lnTo>
                  <a:lnTo>
                    <a:pt x="115789" y="148606"/>
                  </a:lnTo>
                  <a:lnTo>
                    <a:pt x="104552" y="179342"/>
                  </a:lnTo>
                  <a:lnTo>
                    <a:pt x="95930" y="190841"/>
                  </a:lnTo>
                  <a:lnTo>
                    <a:pt x="84120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453347" y="3305948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0" y="21057"/>
                  </a:moveTo>
                  <a:lnTo>
                    <a:pt x="58617" y="15468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474404" y="3337533"/>
              <a:ext cx="42115" cy="1"/>
            </a:xfrm>
            <a:custGeom>
              <a:avLst/>
              <a:gdLst/>
              <a:ahLst/>
              <a:cxnLst/>
              <a:rect l="0" t="0" r="0" b="0"/>
              <a:pathLst>
                <a:path w="42115" h="1">
                  <a:moveTo>
                    <a:pt x="0" y="0"/>
                  </a:move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413541" y="248040"/>
            <a:ext cx="1586874" cy="1284400"/>
            <a:chOff x="413541" y="248040"/>
            <a:chExt cx="1586874" cy="1284400"/>
          </a:xfrm>
        </p:grpSpPr>
        <p:sp>
          <p:nvSpPr>
            <p:cNvPr id="2" name="Freeform 1"/>
            <p:cNvSpPr/>
            <p:nvPr/>
          </p:nvSpPr>
          <p:spPr>
            <a:xfrm>
              <a:off x="413541" y="248040"/>
              <a:ext cx="597195" cy="985184"/>
            </a:xfrm>
            <a:custGeom>
              <a:avLst/>
              <a:gdLst/>
              <a:ahLst/>
              <a:cxnLst/>
              <a:rect l="0" t="0" r="0" b="0"/>
              <a:pathLst>
                <a:path w="597195" h="985184">
                  <a:moveTo>
                    <a:pt x="418210" y="99400"/>
                  </a:moveTo>
                  <a:lnTo>
                    <a:pt x="412342" y="90599"/>
                  </a:lnTo>
                  <a:lnTo>
                    <a:pt x="406778" y="82252"/>
                  </a:lnTo>
                  <a:lnTo>
                    <a:pt x="400974" y="73558"/>
                  </a:lnTo>
                  <a:lnTo>
                    <a:pt x="394721" y="64610"/>
                  </a:lnTo>
                  <a:lnTo>
                    <a:pt x="387742" y="55763"/>
                  </a:lnTo>
                  <a:lnTo>
                    <a:pt x="379961" y="47224"/>
                  </a:lnTo>
                  <a:lnTo>
                    <a:pt x="371460" y="39036"/>
                  </a:lnTo>
                  <a:lnTo>
                    <a:pt x="362380" y="31158"/>
                  </a:lnTo>
                  <a:lnTo>
                    <a:pt x="352862" y="23537"/>
                  </a:lnTo>
                  <a:lnTo>
                    <a:pt x="342862" y="16437"/>
                  </a:lnTo>
                  <a:lnTo>
                    <a:pt x="332164" y="10420"/>
                  </a:lnTo>
                  <a:lnTo>
                    <a:pt x="320712" y="5712"/>
                  </a:lnTo>
                  <a:lnTo>
                    <a:pt x="308750" y="2380"/>
                  </a:lnTo>
                  <a:lnTo>
                    <a:pt x="296721" y="511"/>
                  </a:lnTo>
                  <a:lnTo>
                    <a:pt x="284889" y="0"/>
                  </a:lnTo>
                  <a:lnTo>
                    <a:pt x="273334" y="774"/>
                  </a:lnTo>
                  <a:lnTo>
                    <a:pt x="262043" y="2881"/>
                  </a:lnTo>
                  <a:lnTo>
                    <a:pt x="250966" y="6226"/>
                  </a:lnTo>
                  <a:lnTo>
                    <a:pt x="240052" y="10757"/>
                  </a:lnTo>
                  <a:lnTo>
                    <a:pt x="229257" y="16548"/>
                  </a:lnTo>
                  <a:lnTo>
                    <a:pt x="218547" y="23521"/>
                  </a:lnTo>
                  <a:lnTo>
                    <a:pt x="207894" y="31645"/>
                  </a:lnTo>
                  <a:lnTo>
                    <a:pt x="197282" y="41000"/>
                  </a:lnTo>
                  <a:lnTo>
                    <a:pt x="186697" y="51516"/>
                  </a:lnTo>
                  <a:lnTo>
                    <a:pt x="176131" y="63001"/>
                  </a:lnTo>
                  <a:lnTo>
                    <a:pt x="165577" y="75235"/>
                  </a:lnTo>
                  <a:lnTo>
                    <a:pt x="155041" y="88014"/>
                  </a:lnTo>
                  <a:lnTo>
                    <a:pt x="144847" y="101018"/>
                  </a:lnTo>
                  <a:lnTo>
                    <a:pt x="135607" y="113821"/>
                  </a:lnTo>
                  <a:lnTo>
                    <a:pt x="127580" y="126209"/>
                  </a:lnTo>
                  <a:lnTo>
                    <a:pt x="120699" y="138154"/>
                  </a:lnTo>
                  <a:lnTo>
                    <a:pt x="114761" y="149715"/>
                  </a:lnTo>
                  <a:lnTo>
                    <a:pt x="109539" y="160976"/>
                  </a:lnTo>
                  <a:lnTo>
                    <a:pt x="104673" y="172015"/>
                  </a:lnTo>
                  <a:lnTo>
                    <a:pt x="99705" y="182895"/>
                  </a:lnTo>
                  <a:lnTo>
                    <a:pt x="94395" y="193662"/>
                  </a:lnTo>
                  <a:lnTo>
                    <a:pt x="88860" y="204353"/>
                  </a:lnTo>
                  <a:lnTo>
                    <a:pt x="83452" y="214991"/>
                  </a:lnTo>
                  <a:lnTo>
                    <a:pt x="78370" y="225593"/>
                  </a:lnTo>
                  <a:lnTo>
                    <a:pt x="73655" y="236171"/>
                  </a:lnTo>
                  <a:lnTo>
                    <a:pt x="69262" y="246732"/>
                  </a:lnTo>
                  <a:lnTo>
                    <a:pt x="65124" y="257288"/>
                  </a:lnTo>
                  <a:lnTo>
                    <a:pt x="61175" y="268004"/>
                  </a:lnTo>
                  <a:lnTo>
                    <a:pt x="57364" y="279190"/>
                  </a:lnTo>
                  <a:lnTo>
                    <a:pt x="53648" y="290974"/>
                  </a:lnTo>
                  <a:lnTo>
                    <a:pt x="49999" y="303160"/>
                  </a:lnTo>
                  <a:lnTo>
                    <a:pt x="46395" y="315339"/>
                  </a:lnTo>
                  <a:lnTo>
                    <a:pt x="42822" y="327277"/>
                  </a:lnTo>
                  <a:lnTo>
                    <a:pt x="39270" y="339073"/>
                  </a:lnTo>
                  <a:lnTo>
                    <a:pt x="35732" y="351058"/>
                  </a:lnTo>
                  <a:lnTo>
                    <a:pt x="32203" y="363419"/>
                  </a:lnTo>
                  <a:lnTo>
                    <a:pt x="28681" y="376178"/>
                  </a:lnTo>
                  <a:lnTo>
                    <a:pt x="25163" y="389283"/>
                  </a:lnTo>
                  <a:lnTo>
                    <a:pt x="21652" y="402658"/>
                  </a:lnTo>
                  <a:lnTo>
                    <a:pt x="18312" y="416235"/>
                  </a:lnTo>
                  <a:lnTo>
                    <a:pt x="15448" y="429956"/>
                  </a:lnTo>
                  <a:lnTo>
                    <a:pt x="13186" y="443778"/>
                  </a:lnTo>
                  <a:lnTo>
                    <a:pt x="11328" y="457669"/>
                  </a:lnTo>
                  <a:lnTo>
                    <a:pt x="9466" y="471608"/>
                  </a:lnTo>
                  <a:lnTo>
                    <a:pt x="7363" y="485584"/>
                  </a:lnTo>
                  <a:lnTo>
                    <a:pt x="5119" y="499750"/>
                  </a:lnTo>
                  <a:lnTo>
                    <a:pt x="3065" y="514407"/>
                  </a:lnTo>
                  <a:lnTo>
                    <a:pt x="1392" y="529673"/>
                  </a:lnTo>
                  <a:lnTo>
                    <a:pt x="285" y="545351"/>
                  </a:lnTo>
                  <a:lnTo>
                    <a:pt x="0" y="561028"/>
                  </a:lnTo>
                  <a:lnTo>
                    <a:pt x="591" y="576463"/>
                  </a:lnTo>
                  <a:lnTo>
                    <a:pt x="1955" y="591590"/>
                  </a:lnTo>
                  <a:lnTo>
                    <a:pt x="3934" y="606433"/>
                  </a:lnTo>
                  <a:lnTo>
                    <a:pt x="6369" y="621047"/>
                  </a:lnTo>
                  <a:lnTo>
                    <a:pt x="8968" y="635489"/>
                  </a:lnTo>
                  <a:lnTo>
                    <a:pt x="11325" y="649806"/>
                  </a:lnTo>
                  <a:lnTo>
                    <a:pt x="13244" y="664034"/>
                  </a:lnTo>
                  <a:lnTo>
                    <a:pt x="14870" y="678202"/>
                  </a:lnTo>
                  <a:lnTo>
                    <a:pt x="16576" y="692327"/>
                  </a:lnTo>
                  <a:lnTo>
                    <a:pt x="18578" y="706419"/>
                  </a:lnTo>
                  <a:lnTo>
                    <a:pt x="20925" y="720324"/>
                  </a:lnTo>
                  <a:lnTo>
                    <a:pt x="23580" y="733740"/>
                  </a:lnTo>
                  <a:lnTo>
                    <a:pt x="26485" y="746547"/>
                  </a:lnTo>
                  <a:lnTo>
                    <a:pt x="29741" y="758944"/>
                  </a:lnTo>
                  <a:lnTo>
                    <a:pt x="33606" y="771342"/>
                  </a:lnTo>
                  <a:lnTo>
                    <a:pt x="38163" y="783978"/>
                  </a:lnTo>
                  <a:lnTo>
                    <a:pt x="43190" y="796754"/>
                  </a:lnTo>
                  <a:lnTo>
                    <a:pt x="48256" y="809338"/>
                  </a:lnTo>
                  <a:lnTo>
                    <a:pt x="53111" y="821555"/>
                  </a:lnTo>
                  <a:lnTo>
                    <a:pt x="57844" y="833710"/>
                  </a:lnTo>
                  <a:lnTo>
                    <a:pt x="62782" y="846469"/>
                  </a:lnTo>
                  <a:lnTo>
                    <a:pt x="68105" y="860153"/>
                  </a:lnTo>
                  <a:lnTo>
                    <a:pt x="73832" y="874276"/>
                  </a:lnTo>
                  <a:lnTo>
                    <a:pt x="79909" y="887770"/>
                  </a:lnTo>
                  <a:lnTo>
                    <a:pt x="86260" y="900067"/>
                  </a:lnTo>
                  <a:lnTo>
                    <a:pt x="92814" y="911103"/>
                  </a:lnTo>
                  <a:lnTo>
                    <a:pt x="99513" y="921050"/>
                  </a:lnTo>
                  <a:lnTo>
                    <a:pt x="106324" y="930145"/>
                  </a:lnTo>
                  <a:lnTo>
                    <a:pt x="113540" y="938609"/>
                  </a:lnTo>
                  <a:lnTo>
                    <a:pt x="121756" y="946623"/>
                  </a:lnTo>
                  <a:lnTo>
                    <a:pt x="131220" y="954315"/>
                  </a:lnTo>
                  <a:lnTo>
                    <a:pt x="142018" y="961620"/>
                  </a:lnTo>
                  <a:lnTo>
                    <a:pt x="154248" y="968300"/>
                  </a:lnTo>
                  <a:lnTo>
                    <a:pt x="167807" y="974265"/>
                  </a:lnTo>
                  <a:lnTo>
                    <a:pt x="182302" y="979253"/>
                  </a:lnTo>
                  <a:lnTo>
                    <a:pt x="197169" y="982772"/>
                  </a:lnTo>
                  <a:lnTo>
                    <a:pt x="212058" y="984691"/>
                  </a:lnTo>
                  <a:lnTo>
                    <a:pt x="226985" y="985183"/>
                  </a:lnTo>
                  <a:lnTo>
                    <a:pt x="242226" y="984532"/>
                  </a:lnTo>
                  <a:lnTo>
                    <a:pt x="257911" y="983019"/>
                  </a:lnTo>
                  <a:lnTo>
                    <a:pt x="273547" y="980718"/>
                  </a:lnTo>
                  <a:lnTo>
                    <a:pt x="288139" y="977504"/>
                  </a:lnTo>
                  <a:lnTo>
                    <a:pt x="301218" y="973386"/>
                  </a:lnTo>
                  <a:lnTo>
                    <a:pt x="312966" y="968656"/>
                  </a:lnTo>
                  <a:lnTo>
                    <a:pt x="323932" y="963790"/>
                  </a:lnTo>
                  <a:lnTo>
                    <a:pt x="334543" y="959064"/>
                  </a:lnTo>
                  <a:lnTo>
                    <a:pt x="345350" y="954247"/>
                  </a:lnTo>
                  <a:lnTo>
                    <a:pt x="357071" y="948721"/>
                  </a:lnTo>
                  <a:lnTo>
                    <a:pt x="369999" y="942190"/>
                  </a:lnTo>
                  <a:lnTo>
                    <a:pt x="383752" y="934836"/>
                  </a:lnTo>
                  <a:lnTo>
                    <a:pt x="397517" y="927129"/>
                  </a:lnTo>
                  <a:lnTo>
                    <a:pt x="410802" y="919387"/>
                  </a:lnTo>
                  <a:lnTo>
                    <a:pt x="423313" y="911748"/>
                  </a:lnTo>
                  <a:lnTo>
                    <a:pt x="434787" y="904246"/>
                  </a:lnTo>
                  <a:lnTo>
                    <a:pt x="445209" y="896875"/>
                  </a:lnTo>
                  <a:lnTo>
                    <a:pt x="454884" y="889774"/>
                  </a:lnTo>
                  <a:lnTo>
                    <a:pt x="464317" y="883225"/>
                  </a:lnTo>
                  <a:lnTo>
                    <a:pt x="473816" y="877332"/>
                  </a:lnTo>
                  <a:lnTo>
                    <a:pt x="483335" y="871881"/>
                  </a:lnTo>
                  <a:lnTo>
                    <a:pt x="492580" y="866454"/>
                  </a:lnTo>
                  <a:lnTo>
                    <a:pt x="501398" y="860803"/>
                  </a:lnTo>
                  <a:lnTo>
                    <a:pt x="509948" y="855024"/>
                  </a:lnTo>
                  <a:lnTo>
                    <a:pt x="518601" y="849444"/>
                  </a:lnTo>
                  <a:lnTo>
                    <a:pt x="527571" y="844245"/>
                  </a:lnTo>
                  <a:lnTo>
                    <a:pt x="536900" y="839448"/>
                  </a:lnTo>
                  <a:lnTo>
                    <a:pt x="546549" y="835000"/>
                  </a:lnTo>
                  <a:lnTo>
                    <a:pt x="556437" y="830829"/>
                  </a:lnTo>
                  <a:lnTo>
                    <a:pt x="566045" y="827016"/>
                  </a:lnTo>
                  <a:lnTo>
                    <a:pt x="575370" y="823421"/>
                  </a:lnTo>
                  <a:lnTo>
                    <a:pt x="585230" y="819727"/>
                  </a:lnTo>
                  <a:lnTo>
                    <a:pt x="597194" y="815338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58176" y="833342"/>
              <a:ext cx="257887" cy="332413"/>
            </a:xfrm>
            <a:custGeom>
              <a:avLst/>
              <a:gdLst/>
              <a:ahLst/>
              <a:cxnLst/>
              <a:rect l="0" t="0" r="0" b="0"/>
              <a:pathLst>
                <a:path w="257887" h="332413">
                  <a:moveTo>
                    <a:pt x="173658" y="93165"/>
                  </a:moveTo>
                  <a:lnTo>
                    <a:pt x="173591" y="81497"/>
                  </a:lnTo>
                  <a:lnTo>
                    <a:pt x="172950" y="71008"/>
                  </a:lnTo>
                  <a:lnTo>
                    <a:pt x="171649" y="60711"/>
                  </a:lnTo>
                  <a:lnTo>
                    <a:pt x="169617" y="50583"/>
                  </a:lnTo>
                  <a:lnTo>
                    <a:pt x="166652" y="40887"/>
                  </a:lnTo>
                  <a:lnTo>
                    <a:pt x="162728" y="31756"/>
                  </a:lnTo>
                  <a:lnTo>
                    <a:pt x="157806" y="23326"/>
                  </a:lnTo>
                  <a:lnTo>
                    <a:pt x="151754" y="15813"/>
                  </a:lnTo>
                  <a:lnTo>
                    <a:pt x="144609" y="9256"/>
                  </a:lnTo>
                  <a:lnTo>
                    <a:pt x="136541" y="4023"/>
                  </a:lnTo>
                  <a:lnTo>
                    <a:pt x="127756" y="863"/>
                  </a:lnTo>
                  <a:lnTo>
                    <a:pt x="118445" y="0"/>
                  </a:lnTo>
                  <a:lnTo>
                    <a:pt x="108923" y="1200"/>
                  </a:lnTo>
                  <a:lnTo>
                    <a:pt x="99611" y="4056"/>
                  </a:lnTo>
                  <a:lnTo>
                    <a:pt x="90726" y="8164"/>
                  </a:lnTo>
                  <a:lnTo>
                    <a:pt x="82455" y="13343"/>
                  </a:lnTo>
                  <a:lnTo>
                    <a:pt x="75046" y="19634"/>
                  </a:lnTo>
                  <a:lnTo>
                    <a:pt x="68539" y="26972"/>
                  </a:lnTo>
                  <a:lnTo>
                    <a:pt x="62660" y="35185"/>
                  </a:lnTo>
                  <a:lnTo>
                    <a:pt x="56937" y="44076"/>
                  </a:lnTo>
                  <a:lnTo>
                    <a:pt x="51085" y="53470"/>
                  </a:lnTo>
                  <a:lnTo>
                    <a:pt x="45169" y="63389"/>
                  </a:lnTo>
                  <a:lnTo>
                    <a:pt x="39496" y="74033"/>
                  </a:lnTo>
                  <a:lnTo>
                    <a:pt x="34230" y="85454"/>
                  </a:lnTo>
                  <a:lnTo>
                    <a:pt x="29219" y="97564"/>
                  </a:lnTo>
                  <a:lnTo>
                    <a:pt x="24095" y="110226"/>
                  </a:lnTo>
                  <a:lnTo>
                    <a:pt x="18657" y="123301"/>
                  </a:lnTo>
                  <a:lnTo>
                    <a:pt x="13191" y="136674"/>
                  </a:lnTo>
                  <a:lnTo>
                    <a:pt x="8354" y="150258"/>
                  </a:lnTo>
                  <a:lnTo>
                    <a:pt x="4477" y="163983"/>
                  </a:lnTo>
                  <a:lnTo>
                    <a:pt x="1722" y="177640"/>
                  </a:lnTo>
                  <a:lnTo>
                    <a:pt x="247" y="190890"/>
                  </a:lnTo>
                  <a:lnTo>
                    <a:pt x="0" y="203585"/>
                  </a:lnTo>
                  <a:lnTo>
                    <a:pt x="784" y="215907"/>
                  </a:lnTo>
                  <a:lnTo>
                    <a:pt x="2365" y="228255"/>
                  </a:lnTo>
                  <a:lnTo>
                    <a:pt x="4534" y="240857"/>
                  </a:lnTo>
                  <a:lnTo>
                    <a:pt x="7123" y="253611"/>
                  </a:lnTo>
                  <a:lnTo>
                    <a:pt x="10005" y="266180"/>
                  </a:lnTo>
                  <a:lnTo>
                    <a:pt x="13094" y="278374"/>
                  </a:lnTo>
                  <a:lnTo>
                    <a:pt x="16490" y="290003"/>
                  </a:lnTo>
                  <a:lnTo>
                    <a:pt x="20455" y="300813"/>
                  </a:lnTo>
                  <a:lnTo>
                    <a:pt x="25093" y="310734"/>
                  </a:lnTo>
                  <a:lnTo>
                    <a:pt x="30515" y="319378"/>
                  </a:lnTo>
                  <a:lnTo>
                    <a:pt x="36911" y="325982"/>
                  </a:lnTo>
                  <a:lnTo>
                    <a:pt x="44291" y="330305"/>
                  </a:lnTo>
                  <a:lnTo>
                    <a:pt x="52519" y="332412"/>
                  </a:lnTo>
                  <a:lnTo>
                    <a:pt x="61412" y="332397"/>
                  </a:lnTo>
                  <a:lnTo>
                    <a:pt x="70796" y="330532"/>
                  </a:lnTo>
                  <a:lnTo>
                    <a:pt x="80366" y="327028"/>
                  </a:lnTo>
                  <a:lnTo>
                    <a:pt x="89711" y="321944"/>
                  </a:lnTo>
                  <a:lnTo>
                    <a:pt x="98618" y="315456"/>
                  </a:lnTo>
                  <a:lnTo>
                    <a:pt x="106904" y="307831"/>
                  </a:lnTo>
                  <a:lnTo>
                    <a:pt x="114322" y="299344"/>
                  </a:lnTo>
                  <a:lnTo>
                    <a:pt x="120831" y="290224"/>
                  </a:lnTo>
                  <a:lnTo>
                    <a:pt x="126542" y="280490"/>
                  </a:lnTo>
                  <a:lnTo>
                    <a:pt x="131619" y="269971"/>
                  </a:lnTo>
                  <a:lnTo>
                    <a:pt x="136225" y="258639"/>
                  </a:lnTo>
                  <a:lnTo>
                    <a:pt x="140490" y="246757"/>
                  </a:lnTo>
                  <a:lnTo>
                    <a:pt x="144515" y="234782"/>
                  </a:lnTo>
                  <a:lnTo>
                    <a:pt x="148374" y="222986"/>
                  </a:lnTo>
                  <a:lnTo>
                    <a:pt x="152120" y="211455"/>
                  </a:lnTo>
                  <a:lnTo>
                    <a:pt x="155788" y="200179"/>
                  </a:lnTo>
                  <a:lnTo>
                    <a:pt x="159400" y="189108"/>
                  </a:lnTo>
                  <a:lnTo>
                    <a:pt x="162808" y="178029"/>
                  </a:lnTo>
                  <a:lnTo>
                    <a:pt x="165717" y="166590"/>
                  </a:lnTo>
                  <a:lnTo>
                    <a:pt x="167981" y="154707"/>
                  </a:lnTo>
                  <a:lnTo>
                    <a:pt x="168798" y="145151"/>
                  </a:lnTo>
                  <a:lnTo>
                    <a:pt x="167879" y="142076"/>
                  </a:lnTo>
                  <a:lnTo>
                    <a:pt x="166628" y="145431"/>
                  </a:lnTo>
                  <a:lnTo>
                    <a:pt x="165758" y="153212"/>
                  </a:lnTo>
                  <a:lnTo>
                    <a:pt x="165640" y="163258"/>
                  </a:lnTo>
                  <a:lnTo>
                    <a:pt x="166354" y="174219"/>
                  </a:lnTo>
                  <a:lnTo>
                    <a:pt x="167808" y="185593"/>
                  </a:lnTo>
                  <a:lnTo>
                    <a:pt x="169852" y="197413"/>
                  </a:lnTo>
                  <a:lnTo>
                    <a:pt x="172341" y="209712"/>
                  </a:lnTo>
                  <a:lnTo>
                    <a:pt x="175317" y="222120"/>
                  </a:lnTo>
                  <a:lnTo>
                    <a:pt x="178992" y="233938"/>
                  </a:lnTo>
                  <a:lnTo>
                    <a:pt x="183427" y="244820"/>
                  </a:lnTo>
                  <a:lnTo>
                    <a:pt x="188541" y="254758"/>
                  </a:lnTo>
                  <a:lnTo>
                    <a:pt x="194198" y="263896"/>
                  </a:lnTo>
                  <a:lnTo>
                    <a:pt x="200264" y="272413"/>
                  </a:lnTo>
                  <a:lnTo>
                    <a:pt x="206625" y="280473"/>
                  </a:lnTo>
                  <a:lnTo>
                    <a:pt x="213194" y="288207"/>
                  </a:lnTo>
                  <a:lnTo>
                    <a:pt x="219903" y="295704"/>
                  </a:lnTo>
                  <a:lnTo>
                    <a:pt x="226596" y="302731"/>
                  </a:lnTo>
                  <a:lnTo>
                    <a:pt x="233786" y="309440"/>
                  </a:lnTo>
                  <a:lnTo>
                    <a:pt x="243221" y="316420"/>
                  </a:lnTo>
                  <a:lnTo>
                    <a:pt x="257886" y="324792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11221" y="484310"/>
              <a:ext cx="10127" cy="663297"/>
            </a:xfrm>
            <a:custGeom>
              <a:avLst/>
              <a:gdLst/>
              <a:ahLst/>
              <a:cxnLst/>
              <a:rect l="0" t="0" r="0" b="0"/>
              <a:pathLst>
                <a:path w="10127" h="663297">
                  <a:moveTo>
                    <a:pt x="10126" y="0"/>
                  </a:moveTo>
                  <a:lnTo>
                    <a:pt x="7259" y="8936"/>
                  </a:lnTo>
                  <a:lnTo>
                    <a:pt x="5117" y="18563"/>
                  </a:lnTo>
                  <a:lnTo>
                    <a:pt x="3514" y="29864"/>
                  </a:lnTo>
                  <a:lnTo>
                    <a:pt x="2333" y="43050"/>
                  </a:lnTo>
                  <a:lnTo>
                    <a:pt x="1485" y="58474"/>
                  </a:lnTo>
                  <a:lnTo>
                    <a:pt x="887" y="76101"/>
                  </a:lnTo>
                  <a:lnTo>
                    <a:pt x="473" y="95441"/>
                  </a:lnTo>
                  <a:lnTo>
                    <a:pt x="189" y="115774"/>
                  </a:lnTo>
                  <a:lnTo>
                    <a:pt x="0" y="136580"/>
                  </a:lnTo>
                  <a:lnTo>
                    <a:pt x="42" y="157258"/>
                  </a:lnTo>
                  <a:lnTo>
                    <a:pt x="602" y="177060"/>
                  </a:lnTo>
                  <a:lnTo>
                    <a:pt x="1792" y="195671"/>
                  </a:lnTo>
                  <a:lnTo>
                    <a:pt x="3405" y="213132"/>
                  </a:lnTo>
                  <a:lnTo>
                    <a:pt x="5026" y="229641"/>
                  </a:lnTo>
                  <a:lnTo>
                    <a:pt x="6411" y="245420"/>
                  </a:lnTo>
                  <a:lnTo>
                    <a:pt x="7492" y="260665"/>
                  </a:lnTo>
                  <a:lnTo>
                    <a:pt x="8292" y="275530"/>
                  </a:lnTo>
                  <a:lnTo>
                    <a:pt x="8865" y="290131"/>
                  </a:lnTo>
                  <a:lnTo>
                    <a:pt x="9266" y="304550"/>
                  </a:lnTo>
                  <a:lnTo>
                    <a:pt x="9543" y="318844"/>
                  </a:lnTo>
                  <a:lnTo>
                    <a:pt x="9728" y="333054"/>
                  </a:lnTo>
                  <a:lnTo>
                    <a:pt x="9684" y="347208"/>
                  </a:lnTo>
                  <a:lnTo>
                    <a:pt x="9123" y="361323"/>
                  </a:lnTo>
                  <a:lnTo>
                    <a:pt x="7937" y="375413"/>
                  </a:lnTo>
                  <a:lnTo>
                    <a:pt x="6497" y="389485"/>
                  </a:lnTo>
                  <a:lnTo>
                    <a:pt x="5523" y="403546"/>
                  </a:lnTo>
                  <a:lnTo>
                    <a:pt x="5387" y="417600"/>
                  </a:lnTo>
                  <a:lnTo>
                    <a:pt x="5958" y="431648"/>
                  </a:lnTo>
                  <a:lnTo>
                    <a:pt x="6806" y="445693"/>
                  </a:lnTo>
                  <a:lnTo>
                    <a:pt x="7636" y="459749"/>
                  </a:lnTo>
                  <a:lnTo>
                    <a:pt x="8328" y="474309"/>
                  </a:lnTo>
                  <a:lnTo>
                    <a:pt x="8858" y="490294"/>
                  </a:lnTo>
                  <a:lnTo>
                    <a:pt x="9247" y="508084"/>
                  </a:lnTo>
                  <a:lnTo>
                    <a:pt x="9523" y="527254"/>
                  </a:lnTo>
                  <a:lnTo>
                    <a:pt x="9716" y="546885"/>
                  </a:lnTo>
                  <a:lnTo>
                    <a:pt x="9848" y="566371"/>
                  </a:lnTo>
                  <a:lnTo>
                    <a:pt x="9939" y="585118"/>
                  </a:lnTo>
                  <a:lnTo>
                    <a:pt x="10010" y="604431"/>
                  </a:lnTo>
                  <a:lnTo>
                    <a:pt x="10069" y="628235"/>
                  </a:lnTo>
                  <a:lnTo>
                    <a:pt x="10126" y="663296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85495" y="442196"/>
              <a:ext cx="25366" cy="694882"/>
            </a:xfrm>
            <a:custGeom>
              <a:avLst/>
              <a:gdLst/>
              <a:ahLst/>
              <a:cxnLst/>
              <a:rect l="0" t="0" r="0" b="0"/>
              <a:pathLst>
                <a:path w="25366" h="694882">
                  <a:moveTo>
                    <a:pt x="25365" y="0"/>
                  </a:moveTo>
                  <a:lnTo>
                    <a:pt x="25298" y="11736"/>
                  </a:lnTo>
                  <a:lnTo>
                    <a:pt x="24657" y="22865"/>
                  </a:lnTo>
                  <a:lnTo>
                    <a:pt x="23365" y="34472"/>
                  </a:lnTo>
                  <a:lnTo>
                    <a:pt x="21679" y="46979"/>
                  </a:lnTo>
                  <a:lnTo>
                    <a:pt x="20010" y="60935"/>
                  </a:lnTo>
                  <a:lnTo>
                    <a:pt x="18597" y="76498"/>
                  </a:lnTo>
                  <a:lnTo>
                    <a:pt x="17499" y="93501"/>
                  </a:lnTo>
                  <a:lnTo>
                    <a:pt x="16688" y="111659"/>
                  </a:lnTo>
                  <a:lnTo>
                    <a:pt x="16109" y="130677"/>
                  </a:lnTo>
                  <a:lnTo>
                    <a:pt x="15703" y="149987"/>
                  </a:lnTo>
                  <a:lnTo>
                    <a:pt x="15424" y="168790"/>
                  </a:lnTo>
                  <a:lnTo>
                    <a:pt x="15232" y="186690"/>
                  </a:lnTo>
                  <a:lnTo>
                    <a:pt x="15103" y="203657"/>
                  </a:lnTo>
                  <a:lnTo>
                    <a:pt x="15015" y="219825"/>
                  </a:lnTo>
                  <a:lnTo>
                    <a:pt x="14956" y="235371"/>
                  </a:lnTo>
                  <a:lnTo>
                    <a:pt x="14916" y="250459"/>
                  </a:lnTo>
                  <a:lnTo>
                    <a:pt x="14890" y="265218"/>
                  </a:lnTo>
                  <a:lnTo>
                    <a:pt x="14872" y="279761"/>
                  </a:lnTo>
                  <a:lnTo>
                    <a:pt x="14860" y="294650"/>
                  </a:lnTo>
                  <a:lnTo>
                    <a:pt x="14852" y="310857"/>
                  </a:lnTo>
                  <a:lnTo>
                    <a:pt x="14842" y="328792"/>
                  </a:lnTo>
                  <a:lnTo>
                    <a:pt x="14666" y="347889"/>
                  </a:lnTo>
                  <a:lnTo>
                    <a:pt x="14015" y="366940"/>
                  </a:lnTo>
                  <a:lnTo>
                    <a:pt x="12765" y="385245"/>
                  </a:lnTo>
                  <a:lnTo>
                    <a:pt x="11111" y="403110"/>
                  </a:lnTo>
                  <a:lnTo>
                    <a:pt x="9462" y="421537"/>
                  </a:lnTo>
                  <a:lnTo>
                    <a:pt x="8054" y="441065"/>
                  </a:lnTo>
                  <a:lnTo>
                    <a:pt x="6789" y="461112"/>
                  </a:lnTo>
                  <a:lnTo>
                    <a:pt x="5332" y="480291"/>
                  </a:lnTo>
                  <a:lnTo>
                    <a:pt x="3510" y="497865"/>
                  </a:lnTo>
                  <a:lnTo>
                    <a:pt x="1625" y="513921"/>
                  </a:lnTo>
                  <a:lnTo>
                    <a:pt x="345" y="528999"/>
                  </a:lnTo>
                  <a:lnTo>
                    <a:pt x="0" y="543556"/>
                  </a:lnTo>
                  <a:lnTo>
                    <a:pt x="430" y="558182"/>
                  </a:lnTo>
                  <a:lnTo>
                    <a:pt x="1183" y="573627"/>
                  </a:lnTo>
                  <a:lnTo>
                    <a:pt x="1948" y="590207"/>
                  </a:lnTo>
                  <a:lnTo>
                    <a:pt x="2599" y="607550"/>
                  </a:lnTo>
                  <a:lnTo>
                    <a:pt x="3172" y="626817"/>
                  </a:lnTo>
                  <a:lnTo>
                    <a:pt x="3713" y="653059"/>
                  </a:lnTo>
                  <a:lnTo>
                    <a:pt x="4308" y="694881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00373" y="905450"/>
              <a:ext cx="10529" cy="178986"/>
            </a:xfrm>
            <a:custGeom>
              <a:avLst/>
              <a:gdLst/>
              <a:ahLst/>
              <a:cxnLst/>
              <a:rect l="0" t="0" r="0" b="0"/>
              <a:pathLst>
                <a:path w="10529" h="178986">
                  <a:moveTo>
                    <a:pt x="10528" y="0"/>
                  </a:moveTo>
                  <a:lnTo>
                    <a:pt x="7661" y="14602"/>
                  </a:lnTo>
                  <a:lnTo>
                    <a:pt x="5519" y="27873"/>
                  </a:lnTo>
                  <a:lnTo>
                    <a:pt x="3916" y="41075"/>
                  </a:lnTo>
                  <a:lnTo>
                    <a:pt x="2736" y="54416"/>
                  </a:lnTo>
                  <a:lnTo>
                    <a:pt x="1887" y="67925"/>
                  </a:lnTo>
                  <a:lnTo>
                    <a:pt x="1290" y="81578"/>
                  </a:lnTo>
                  <a:lnTo>
                    <a:pt x="875" y="95345"/>
                  </a:lnTo>
                  <a:lnTo>
                    <a:pt x="591" y="109194"/>
                  </a:lnTo>
                  <a:lnTo>
                    <a:pt x="398" y="123084"/>
                  </a:lnTo>
                  <a:lnTo>
                    <a:pt x="267" y="136391"/>
                  </a:lnTo>
                  <a:lnTo>
                    <a:pt x="164" y="149221"/>
                  </a:lnTo>
                  <a:lnTo>
                    <a:pt x="80" y="162702"/>
                  </a:lnTo>
                  <a:lnTo>
                    <a:pt x="0" y="178985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10901" y="63170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68538" y="1210777"/>
              <a:ext cx="1431877" cy="321663"/>
            </a:xfrm>
            <a:custGeom>
              <a:avLst/>
              <a:gdLst/>
              <a:ahLst/>
              <a:cxnLst/>
              <a:rect l="0" t="0" r="0" b="0"/>
              <a:pathLst>
                <a:path w="1431877" h="321663">
                  <a:moveTo>
                    <a:pt x="1431876" y="0"/>
                  </a:moveTo>
                  <a:lnTo>
                    <a:pt x="1431872" y="8673"/>
                  </a:lnTo>
                  <a:lnTo>
                    <a:pt x="1431699" y="21021"/>
                  </a:lnTo>
                  <a:lnTo>
                    <a:pt x="1431050" y="35199"/>
                  </a:lnTo>
                  <a:lnTo>
                    <a:pt x="1429797" y="50453"/>
                  </a:lnTo>
                  <a:lnTo>
                    <a:pt x="1427972" y="66093"/>
                  </a:lnTo>
                  <a:lnTo>
                    <a:pt x="1425675" y="81278"/>
                  </a:lnTo>
                  <a:lnTo>
                    <a:pt x="1423019" y="95595"/>
                  </a:lnTo>
                  <a:lnTo>
                    <a:pt x="1420101" y="109002"/>
                  </a:lnTo>
                  <a:lnTo>
                    <a:pt x="1416996" y="121627"/>
                  </a:lnTo>
                  <a:lnTo>
                    <a:pt x="1413762" y="133642"/>
                  </a:lnTo>
                  <a:lnTo>
                    <a:pt x="1410439" y="145204"/>
                  </a:lnTo>
                  <a:lnTo>
                    <a:pt x="1407055" y="156443"/>
                  </a:lnTo>
                  <a:lnTo>
                    <a:pt x="1403621" y="167465"/>
                  </a:lnTo>
                  <a:lnTo>
                    <a:pt x="1399822" y="178668"/>
                  </a:lnTo>
                  <a:lnTo>
                    <a:pt x="1395054" y="190714"/>
                  </a:lnTo>
                  <a:lnTo>
                    <a:pt x="1389063" y="203889"/>
                  </a:lnTo>
                  <a:lnTo>
                    <a:pt x="1381919" y="217823"/>
                  </a:lnTo>
                  <a:lnTo>
                    <a:pt x="1373828" y="231714"/>
                  </a:lnTo>
                  <a:lnTo>
                    <a:pt x="1365014" y="245088"/>
                  </a:lnTo>
                  <a:lnTo>
                    <a:pt x="1355673" y="257659"/>
                  </a:lnTo>
                  <a:lnTo>
                    <a:pt x="1345958" y="269175"/>
                  </a:lnTo>
                  <a:lnTo>
                    <a:pt x="1335973" y="279616"/>
                  </a:lnTo>
                  <a:lnTo>
                    <a:pt x="1325473" y="288965"/>
                  </a:lnTo>
                  <a:lnTo>
                    <a:pt x="1313900" y="297113"/>
                  </a:lnTo>
                  <a:lnTo>
                    <a:pt x="1301034" y="304114"/>
                  </a:lnTo>
                  <a:lnTo>
                    <a:pt x="1286968" y="309988"/>
                  </a:lnTo>
                  <a:lnTo>
                    <a:pt x="1271922" y="314645"/>
                  </a:lnTo>
                  <a:lnTo>
                    <a:pt x="1256128" y="318144"/>
                  </a:lnTo>
                  <a:lnTo>
                    <a:pt x="1239624" y="320513"/>
                  </a:lnTo>
                  <a:lnTo>
                    <a:pt x="1222261" y="321662"/>
                  </a:lnTo>
                  <a:lnTo>
                    <a:pt x="1204040" y="321657"/>
                  </a:lnTo>
                  <a:lnTo>
                    <a:pt x="1185568" y="320690"/>
                  </a:lnTo>
                  <a:lnTo>
                    <a:pt x="1167926" y="318977"/>
                  </a:lnTo>
                  <a:lnTo>
                    <a:pt x="1151651" y="316717"/>
                  </a:lnTo>
                  <a:lnTo>
                    <a:pt x="1136605" y="314066"/>
                  </a:lnTo>
                  <a:lnTo>
                    <a:pt x="1122272" y="311141"/>
                  </a:lnTo>
                  <a:lnTo>
                    <a:pt x="1108257" y="308022"/>
                  </a:lnTo>
                  <a:lnTo>
                    <a:pt x="1094350" y="304607"/>
                  </a:lnTo>
                  <a:lnTo>
                    <a:pt x="1080459" y="300628"/>
                  </a:lnTo>
                  <a:lnTo>
                    <a:pt x="1066553" y="295986"/>
                  </a:lnTo>
                  <a:lnTo>
                    <a:pt x="1052787" y="290731"/>
                  </a:lnTo>
                  <a:lnTo>
                    <a:pt x="1039471" y="284979"/>
                  </a:lnTo>
                  <a:lnTo>
                    <a:pt x="1026734" y="278850"/>
                  </a:lnTo>
                  <a:lnTo>
                    <a:pt x="1014385" y="272446"/>
                  </a:lnTo>
                  <a:lnTo>
                    <a:pt x="1002020" y="265848"/>
                  </a:lnTo>
                  <a:lnTo>
                    <a:pt x="989407" y="259119"/>
                  </a:lnTo>
                  <a:lnTo>
                    <a:pt x="976647" y="252467"/>
                  </a:lnTo>
                  <a:lnTo>
                    <a:pt x="964073" y="246226"/>
                  </a:lnTo>
                  <a:lnTo>
                    <a:pt x="951867" y="240543"/>
                  </a:lnTo>
                  <a:lnTo>
                    <a:pt x="939890" y="235236"/>
                  </a:lnTo>
                  <a:lnTo>
                    <a:pt x="927782" y="229904"/>
                  </a:lnTo>
                  <a:lnTo>
                    <a:pt x="915340" y="224314"/>
                  </a:lnTo>
                  <a:lnTo>
                    <a:pt x="902525" y="218405"/>
                  </a:lnTo>
                  <a:lnTo>
                    <a:pt x="889384" y="212206"/>
                  </a:lnTo>
                  <a:lnTo>
                    <a:pt x="875983" y="205773"/>
                  </a:lnTo>
                  <a:lnTo>
                    <a:pt x="862390" y="199164"/>
                  </a:lnTo>
                  <a:lnTo>
                    <a:pt x="848658" y="192428"/>
                  </a:lnTo>
                  <a:lnTo>
                    <a:pt x="834829" y="185603"/>
                  </a:lnTo>
                  <a:lnTo>
                    <a:pt x="820933" y="178715"/>
                  </a:lnTo>
                  <a:lnTo>
                    <a:pt x="806991" y="171784"/>
                  </a:lnTo>
                  <a:lnTo>
                    <a:pt x="793017" y="164825"/>
                  </a:lnTo>
                  <a:lnTo>
                    <a:pt x="779022" y="157846"/>
                  </a:lnTo>
                  <a:lnTo>
                    <a:pt x="765013" y="150854"/>
                  </a:lnTo>
                  <a:lnTo>
                    <a:pt x="750990" y="143858"/>
                  </a:lnTo>
                  <a:lnTo>
                    <a:pt x="736792" y="137023"/>
                  </a:lnTo>
                  <a:lnTo>
                    <a:pt x="722114" y="130661"/>
                  </a:lnTo>
                  <a:lnTo>
                    <a:pt x="706833" y="124896"/>
                  </a:lnTo>
                  <a:lnTo>
                    <a:pt x="691146" y="119533"/>
                  </a:lnTo>
                  <a:lnTo>
                    <a:pt x="675463" y="114165"/>
                  </a:lnTo>
                  <a:lnTo>
                    <a:pt x="660024" y="108555"/>
                  </a:lnTo>
                  <a:lnTo>
                    <a:pt x="644894" y="102802"/>
                  </a:lnTo>
                  <a:lnTo>
                    <a:pt x="630049" y="97240"/>
                  </a:lnTo>
                  <a:lnTo>
                    <a:pt x="615433" y="92053"/>
                  </a:lnTo>
                  <a:lnTo>
                    <a:pt x="600991" y="87265"/>
                  </a:lnTo>
                  <a:lnTo>
                    <a:pt x="586673" y="82822"/>
                  </a:lnTo>
                  <a:lnTo>
                    <a:pt x="572440" y="78655"/>
                  </a:lnTo>
                  <a:lnTo>
                    <a:pt x="558099" y="74857"/>
                  </a:lnTo>
                  <a:lnTo>
                    <a:pt x="543325" y="71679"/>
                  </a:lnTo>
                  <a:lnTo>
                    <a:pt x="527975" y="69206"/>
                  </a:lnTo>
                  <a:lnTo>
                    <a:pt x="512072" y="67375"/>
                  </a:lnTo>
                  <a:lnTo>
                    <a:pt x="495711" y="66063"/>
                  </a:lnTo>
                  <a:lnTo>
                    <a:pt x="479004" y="65143"/>
                  </a:lnTo>
                  <a:lnTo>
                    <a:pt x="462209" y="64508"/>
                  </a:lnTo>
                  <a:lnTo>
                    <a:pt x="445707" y="64073"/>
                  </a:lnTo>
                  <a:lnTo>
                    <a:pt x="429678" y="63777"/>
                  </a:lnTo>
                  <a:lnTo>
                    <a:pt x="413966" y="63578"/>
                  </a:lnTo>
                  <a:lnTo>
                    <a:pt x="398190" y="63443"/>
                  </a:lnTo>
                  <a:lnTo>
                    <a:pt x="382132" y="63358"/>
                  </a:lnTo>
                  <a:lnTo>
                    <a:pt x="365906" y="63470"/>
                  </a:lnTo>
                  <a:lnTo>
                    <a:pt x="349852" y="64078"/>
                  </a:lnTo>
                  <a:lnTo>
                    <a:pt x="334160" y="65304"/>
                  </a:lnTo>
                  <a:lnTo>
                    <a:pt x="318860" y="67111"/>
                  </a:lnTo>
                  <a:lnTo>
                    <a:pt x="303899" y="69396"/>
                  </a:lnTo>
                  <a:lnTo>
                    <a:pt x="289202" y="72048"/>
                  </a:lnTo>
                  <a:lnTo>
                    <a:pt x="274535" y="75134"/>
                  </a:lnTo>
                  <a:lnTo>
                    <a:pt x="259534" y="78884"/>
                  </a:lnTo>
                  <a:lnTo>
                    <a:pt x="244038" y="83369"/>
                  </a:lnTo>
                  <a:lnTo>
                    <a:pt x="228375" y="88516"/>
                  </a:lnTo>
                  <a:lnTo>
                    <a:pt x="213239" y="94195"/>
                  </a:lnTo>
                  <a:lnTo>
                    <a:pt x="198981" y="100276"/>
                  </a:lnTo>
                  <a:lnTo>
                    <a:pt x="185459" y="106646"/>
                  </a:lnTo>
                  <a:lnTo>
                    <a:pt x="172231" y="113222"/>
                  </a:lnTo>
                  <a:lnTo>
                    <a:pt x="158998" y="119945"/>
                  </a:lnTo>
                  <a:lnTo>
                    <a:pt x="145635" y="126933"/>
                  </a:lnTo>
                  <a:lnTo>
                    <a:pt x="132117" y="134464"/>
                  </a:lnTo>
                  <a:lnTo>
                    <a:pt x="118469" y="142640"/>
                  </a:lnTo>
                  <a:lnTo>
                    <a:pt x="105048" y="151250"/>
                  </a:lnTo>
                  <a:lnTo>
                    <a:pt x="92496" y="159876"/>
                  </a:lnTo>
                  <a:lnTo>
                    <a:pt x="81090" y="168275"/>
                  </a:lnTo>
                  <a:lnTo>
                    <a:pt x="70619" y="176541"/>
                  </a:lnTo>
                  <a:lnTo>
                    <a:pt x="60586" y="185004"/>
                  </a:lnTo>
                  <a:lnTo>
                    <a:pt x="50657" y="193837"/>
                  </a:lnTo>
                  <a:lnTo>
                    <a:pt x="40939" y="202798"/>
                  </a:lnTo>
                  <a:lnTo>
                    <a:pt x="30842" y="212296"/>
                  </a:lnTo>
                  <a:lnTo>
                    <a:pt x="18355" y="224286"/>
                  </a:lnTo>
                  <a:lnTo>
                    <a:pt x="0" y="242155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475380" y="1621388"/>
            <a:ext cx="3040249" cy="631711"/>
            <a:chOff x="3475380" y="1621388"/>
            <a:chExt cx="3040249" cy="631711"/>
          </a:xfrm>
        </p:grpSpPr>
        <p:sp>
          <p:nvSpPr>
            <p:cNvPr id="10" name="Freeform 9"/>
            <p:cNvSpPr/>
            <p:nvPr/>
          </p:nvSpPr>
          <p:spPr>
            <a:xfrm>
              <a:off x="3475380" y="1621388"/>
              <a:ext cx="9553" cy="621183"/>
            </a:xfrm>
            <a:custGeom>
              <a:avLst/>
              <a:gdLst/>
              <a:ahLst/>
              <a:cxnLst/>
              <a:rect l="0" t="0" r="0" b="0"/>
              <a:pathLst>
                <a:path w="9553" h="621183">
                  <a:moveTo>
                    <a:pt x="9552" y="0"/>
                  </a:moveTo>
                  <a:lnTo>
                    <a:pt x="2317" y="28726"/>
                  </a:lnTo>
                  <a:lnTo>
                    <a:pt x="0" y="79091"/>
                  </a:lnTo>
                  <a:lnTo>
                    <a:pt x="483" y="134959"/>
                  </a:lnTo>
                  <a:lnTo>
                    <a:pt x="6345" y="179978"/>
                  </a:lnTo>
                  <a:lnTo>
                    <a:pt x="8602" y="239590"/>
                  </a:lnTo>
                  <a:lnTo>
                    <a:pt x="9270" y="288449"/>
                  </a:lnTo>
                  <a:lnTo>
                    <a:pt x="9497" y="346880"/>
                  </a:lnTo>
                  <a:lnTo>
                    <a:pt x="9541" y="403482"/>
                  </a:lnTo>
                  <a:lnTo>
                    <a:pt x="9550" y="463232"/>
                  </a:lnTo>
                  <a:lnTo>
                    <a:pt x="9551" y="524729"/>
                  </a:lnTo>
                  <a:lnTo>
                    <a:pt x="9552" y="577525"/>
                  </a:lnTo>
                  <a:lnTo>
                    <a:pt x="9552" y="6211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948248" y="1695088"/>
              <a:ext cx="20996" cy="558011"/>
            </a:xfrm>
            <a:custGeom>
              <a:avLst/>
              <a:gdLst/>
              <a:ahLst/>
              <a:cxnLst/>
              <a:rect l="0" t="0" r="0" b="0"/>
              <a:pathLst>
                <a:path w="20996" h="558011">
                  <a:moveTo>
                    <a:pt x="20995" y="0"/>
                  </a:moveTo>
                  <a:lnTo>
                    <a:pt x="11930" y="58616"/>
                  </a:lnTo>
                  <a:lnTo>
                    <a:pt x="5311" y="110174"/>
                  </a:lnTo>
                  <a:lnTo>
                    <a:pt x="1530" y="169904"/>
                  </a:lnTo>
                  <a:lnTo>
                    <a:pt x="646" y="214333"/>
                  </a:lnTo>
                  <a:lnTo>
                    <a:pt x="253" y="261375"/>
                  </a:lnTo>
                  <a:lnTo>
                    <a:pt x="78" y="309579"/>
                  </a:lnTo>
                  <a:lnTo>
                    <a:pt x="0" y="355179"/>
                  </a:lnTo>
                  <a:lnTo>
                    <a:pt x="3076" y="410954"/>
                  </a:lnTo>
                  <a:lnTo>
                    <a:pt x="8277" y="459066"/>
                  </a:lnTo>
                  <a:lnTo>
                    <a:pt x="9818" y="511536"/>
                  </a:lnTo>
                  <a:lnTo>
                    <a:pt x="10467" y="5580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701751" y="1695088"/>
              <a:ext cx="225379" cy="317985"/>
            </a:xfrm>
            <a:custGeom>
              <a:avLst/>
              <a:gdLst/>
              <a:ahLst/>
              <a:cxnLst/>
              <a:rect l="0" t="0" r="0" b="0"/>
              <a:pathLst>
                <a:path w="225379" h="317985">
                  <a:moveTo>
                    <a:pt x="225378" y="210570"/>
                  </a:moveTo>
                  <a:lnTo>
                    <a:pt x="170333" y="246486"/>
                  </a:lnTo>
                  <a:lnTo>
                    <a:pt x="110866" y="280868"/>
                  </a:lnTo>
                  <a:lnTo>
                    <a:pt x="57093" y="312749"/>
                  </a:lnTo>
                  <a:lnTo>
                    <a:pt x="46508" y="317294"/>
                  </a:lnTo>
                  <a:lnTo>
                    <a:pt x="35941" y="317984"/>
                  </a:lnTo>
                  <a:lnTo>
                    <a:pt x="14842" y="312512"/>
                  </a:lnTo>
                  <a:lnTo>
                    <a:pt x="7812" y="304267"/>
                  </a:lnTo>
                  <a:lnTo>
                    <a:pt x="0" y="279509"/>
                  </a:lnTo>
                  <a:lnTo>
                    <a:pt x="1192" y="243864"/>
                  </a:lnTo>
                  <a:lnTo>
                    <a:pt x="12075" y="191973"/>
                  </a:lnTo>
                  <a:lnTo>
                    <a:pt x="25490" y="136663"/>
                  </a:lnTo>
                  <a:lnTo>
                    <a:pt x="39405" y="80677"/>
                  </a:lnTo>
                  <a:lnTo>
                    <a:pt x="53807" y="25095"/>
                  </a:lnTo>
                  <a:lnTo>
                    <a:pt x="5692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116642" y="2158342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10529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226815" y="1708752"/>
              <a:ext cx="321497" cy="524223"/>
            </a:xfrm>
            <a:custGeom>
              <a:avLst/>
              <a:gdLst/>
              <a:ahLst/>
              <a:cxnLst/>
              <a:rect l="0" t="0" r="0" b="0"/>
              <a:pathLst>
                <a:path w="321497" h="524223">
                  <a:moveTo>
                    <a:pt x="16169" y="91621"/>
                  </a:moveTo>
                  <a:lnTo>
                    <a:pt x="25745" y="67574"/>
                  </a:lnTo>
                  <a:lnTo>
                    <a:pt x="63495" y="18920"/>
                  </a:lnTo>
                  <a:lnTo>
                    <a:pt x="81656" y="7447"/>
                  </a:lnTo>
                  <a:lnTo>
                    <a:pt x="117201" y="0"/>
                  </a:lnTo>
                  <a:lnTo>
                    <a:pt x="137501" y="4497"/>
                  </a:lnTo>
                  <a:lnTo>
                    <a:pt x="169597" y="26448"/>
                  </a:lnTo>
                  <a:lnTo>
                    <a:pt x="191351" y="52033"/>
                  </a:lnTo>
                  <a:lnTo>
                    <a:pt x="215247" y="113935"/>
                  </a:lnTo>
                  <a:lnTo>
                    <a:pt x="224469" y="174667"/>
                  </a:lnTo>
                  <a:lnTo>
                    <a:pt x="226067" y="231261"/>
                  </a:lnTo>
                  <a:lnTo>
                    <a:pt x="220951" y="286894"/>
                  </a:lnTo>
                  <a:lnTo>
                    <a:pt x="208741" y="348518"/>
                  </a:lnTo>
                  <a:lnTo>
                    <a:pt x="195065" y="398819"/>
                  </a:lnTo>
                  <a:lnTo>
                    <a:pt x="186925" y="423515"/>
                  </a:lnTo>
                  <a:lnTo>
                    <a:pt x="149116" y="480643"/>
                  </a:lnTo>
                  <a:lnTo>
                    <a:pt x="118253" y="511962"/>
                  </a:lnTo>
                  <a:lnTo>
                    <a:pt x="108791" y="519247"/>
                  </a:lnTo>
                  <a:lnTo>
                    <a:pt x="85800" y="524222"/>
                  </a:lnTo>
                  <a:lnTo>
                    <a:pt x="38502" y="517884"/>
                  </a:lnTo>
                  <a:lnTo>
                    <a:pt x="19856" y="502560"/>
                  </a:lnTo>
                  <a:lnTo>
                    <a:pt x="6109" y="480151"/>
                  </a:lnTo>
                  <a:lnTo>
                    <a:pt x="0" y="454594"/>
                  </a:lnTo>
                  <a:lnTo>
                    <a:pt x="2149" y="419487"/>
                  </a:lnTo>
                  <a:lnTo>
                    <a:pt x="6823" y="410804"/>
                  </a:lnTo>
                  <a:lnTo>
                    <a:pt x="21374" y="398036"/>
                  </a:lnTo>
                  <a:lnTo>
                    <a:pt x="42659" y="391582"/>
                  </a:lnTo>
                  <a:lnTo>
                    <a:pt x="54886" y="389861"/>
                  </a:lnTo>
                  <a:lnTo>
                    <a:pt x="77830" y="394188"/>
                  </a:lnTo>
                  <a:lnTo>
                    <a:pt x="132954" y="415301"/>
                  </a:lnTo>
                  <a:lnTo>
                    <a:pt x="179271" y="439914"/>
                  </a:lnTo>
                  <a:lnTo>
                    <a:pt x="237722" y="478130"/>
                  </a:lnTo>
                  <a:lnTo>
                    <a:pt x="297359" y="498845"/>
                  </a:lnTo>
                  <a:lnTo>
                    <a:pt x="321496" y="5022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554259" y="1758259"/>
              <a:ext cx="317432" cy="457238"/>
            </a:xfrm>
            <a:custGeom>
              <a:avLst/>
              <a:gdLst/>
              <a:ahLst/>
              <a:cxnLst/>
              <a:rect l="0" t="0" r="0" b="0"/>
              <a:pathLst>
                <a:path w="317432" h="457238">
                  <a:moveTo>
                    <a:pt x="173036" y="0"/>
                  </a:moveTo>
                  <a:lnTo>
                    <a:pt x="130344" y="3119"/>
                  </a:lnTo>
                  <a:lnTo>
                    <a:pt x="83105" y="9065"/>
                  </a:lnTo>
                  <a:lnTo>
                    <a:pt x="26273" y="5122"/>
                  </a:lnTo>
                  <a:lnTo>
                    <a:pt x="15532" y="6924"/>
                  </a:lnTo>
                  <a:lnTo>
                    <a:pt x="8372" y="12805"/>
                  </a:lnTo>
                  <a:lnTo>
                    <a:pt x="416" y="31817"/>
                  </a:lnTo>
                  <a:lnTo>
                    <a:pt x="0" y="52745"/>
                  </a:lnTo>
                  <a:lnTo>
                    <a:pt x="9265" y="105955"/>
                  </a:lnTo>
                  <a:lnTo>
                    <a:pt x="13377" y="150067"/>
                  </a:lnTo>
                  <a:lnTo>
                    <a:pt x="18633" y="159706"/>
                  </a:lnTo>
                  <a:lnTo>
                    <a:pt x="26817" y="166132"/>
                  </a:lnTo>
                  <a:lnTo>
                    <a:pt x="36953" y="170416"/>
                  </a:lnTo>
                  <a:lnTo>
                    <a:pt x="57572" y="172056"/>
                  </a:lnTo>
                  <a:lnTo>
                    <a:pt x="118317" y="170100"/>
                  </a:lnTo>
                  <a:lnTo>
                    <a:pt x="158252" y="178171"/>
                  </a:lnTo>
                  <a:lnTo>
                    <a:pt x="214590" y="202288"/>
                  </a:lnTo>
                  <a:lnTo>
                    <a:pt x="246570" y="219294"/>
                  </a:lnTo>
                  <a:lnTo>
                    <a:pt x="280411" y="254407"/>
                  </a:lnTo>
                  <a:lnTo>
                    <a:pt x="301297" y="285950"/>
                  </a:lnTo>
                  <a:lnTo>
                    <a:pt x="314244" y="324411"/>
                  </a:lnTo>
                  <a:lnTo>
                    <a:pt x="317431" y="364273"/>
                  </a:lnTo>
                  <a:lnTo>
                    <a:pt x="314031" y="387677"/>
                  </a:lnTo>
                  <a:lnTo>
                    <a:pt x="305500" y="406657"/>
                  </a:lnTo>
                  <a:lnTo>
                    <a:pt x="299950" y="414994"/>
                  </a:lnTo>
                  <a:lnTo>
                    <a:pt x="284424" y="427377"/>
                  </a:lnTo>
                  <a:lnTo>
                    <a:pt x="222170" y="452348"/>
                  </a:lnTo>
                  <a:lnTo>
                    <a:pt x="196044" y="457237"/>
                  </a:lnTo>
                  <a:lnTo>
                    <a:pt x="132796" y="447961"/>
                  </a:lnTo>
                  <a:lnTo>
                    <a:pt x="91518" y="427694"/>
                  </a:lnTo>
                  <a:lnTo>
                    <a:pt x="67751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106321" y="1905658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7725" y="0"/>
                  </a:lnTo>
                  <a:lnTo>
                    <a:pt x="12153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405969" y="1695088"/>
              <a:ext cx="350355" cy="489577"/>
            </a:xfrm>
            <a:custGeom>
              <a:avLst/>
              <a:gdLst/>
              <a:ahLst/>
              <a:cxnLst/>
              <a:rect l="0" t="0" r="0" b="0"/>
              <a:pathLst>
                <a:path w="350355" h="489577">
                  <a:moveTo>
                    <a:pt x="300476" y="0"/>
                  </a:moveTo>
                  <a:lnTo>
                    <a:pt x="241859" y="5589"/>
                  </a:lnTo>
                  <a:lnTo>
                    <a:pt x="180450" y="9552"/>
                  </a:lnTo>
                  <a:lnTo>
                    <a:pt x="125166" y="7216"/>
                  </a:lnTo>
                  <a:lnTo>
                    <a:pt x="74514" y="1425"/>
                  </a:lnTo>
                  <a:lnTo>
                    <a:pt x="33353" y="422"/>
                  </a:lnTo>
                  <a:lnTo>
                    <a:pt x="22958" y="3791"/>
                  </a:lnTo>
                  <a:lnTo>
                    <a:pt x="8289" y="16892"/>
                  </a:lnTo>
                  <a:lnTo>
                    <a:pt x="990" y="37533"/>
                  </a:lnTo>
                  <a:lnTo>
                    <a:pt x="0" y="81701"/>
                  </a:lnTo>
                  <a:lnTo>
                    <a:pt x="3996" y="133002"/>
                  </a:lnTo>
                  <a:lnTo>
                    <a:pt x="8300" y="180957"/>
                  </a:lnTo>
                  <a:lnTo>
                    <a:pt x="10936" y="197847"/>
                  </a:lnTo>
                  <a:lnTo>
                    <a:pt x="16202" y="207937"/>
                  </a:lnTo>
                  <a:lnTo>
                    <a:pt x="23223" y="213494"/>
                  </a:lnTo>
                  <a:lnTo>
                    <a:pt x="31413" y="216029"/>
                  </a:lnTo>
                  <a:lnTo>
                    <a:pt x="49871" y="215725"/>
                  </a:lnTo>
                  <a:lnTo>
                    <a:pt x="101878" y="204013"/>
                  </a:lnTo>
                  <a:lnTo>
                    <a:pt x="139337" y="202388"/>
                  </a:lnTo>
                  <a:lnTo>
                    <a:pt x="200358" y="214850"/>
                  </a:lnTo>
                  <a:lnTo>
                    <a:pt x="254010" y="237845"/>
                  </a:lnTo>
                  <a:lnTo>
                    <a:pt x="312746" y="288108"/>
                  </a:lnTo>
                  <a:lnTo>
                    <a:pt x="333877" y="318162"/>
                  </a:lnTo>
                  <a:lnTo>
                    <a:pt x="346898" y="356183"/>
                  </a:lnTo>
                  <a:lnTo>
                    <a:pt x="350354" y="383301"/>
                  </a:lnTo>
                  <a:lnTo>
                    <a:pt x="345651" y="407832"/>
                  </a:lnTo>
                  <a:lnTo>
                    <a:pt x="334592" y="430433"/>
                  </a:lnTo>
                  <a:lnTo>
                    <a:pt x="298896" y="470419"/>
                  </a:lnTo>
                  <a:lnTo>
                    <a:pt x="288895" y="478559"/>
                  </a:lnTo>
                  <a:lnTo>
                    <a:pt x="262183" y="487603"/>
                  </a:lnTo>
                  <a:lnTo>
                    <a:pt x="217381" y="489576"/>
                  </a:lnTo>
                  <a:lnTo>
                    <a:pt x="177589" y="485871"/>
                  </a:lnTo>
                  <a:lnTo>
                    <a:pt x="142549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885430" y="213728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085471" y="1758259"/>
              <a:ext cx="16307" cy="410612"/>
            </a:xfrm>
            <a:custGeom>
              <a:avLst/>
              <a:gdLst/>
              <a:ahLst/>
              <a:cxnLst/>
              <a:rect l="0" t="0" r="0" b="0"/>
              <a:pathLst>
                <a:path w="16307" h="410612">
                  <a:moveTo>
                    <a:pt x="0" y="0"/>
                  </a:moveTo>
                  <a:lnTo>
                    <a:pt x="0" y="52050"/>
                  </a:lnTo>
                  <a:lnTo>
                    <a:pt x="0" y="111348"/>
                  </a:lnTo>
                  <a:lnTo>
                    <a:pt x="3120" y="171422"/>
                  </a:lnTo>
                  <a:lnTo>
                    <a:pt x="8334" y="228216"/>
                  </a:lnTo>
                  <a:lnTo>
                    <a:pt x="10723" y="272225"/>
                  </a:lnTo>
                  <a:lnTo>
                    <a:pt x="16306" y="334123"/>
                  </a:lnTo>
                  <a:lnTo>
                    <a:pt x="12017" y="388787"/>
                  </a:lnTo>
                  <a:lnTo>
                    <a:pt x="10529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296041" y="1743782"/>
              <a:ext cx="219588" cy="488260"/>
            </a:xfrm>
            <a:custGeom>
              <a:avLst/>
              <a:gdLst/>
              <a:ahLst/>
              <a:cxnLst/>
              <a:rect l="0" t="0" r="0" b="0"/>
              <a:pathLst>
                <a:path w="219588" h="488260">
                  <a:moveTo>
                    <a:pt x="0" y="46062"/>
                  </a:moveTo>
                  <a:lnTo>
                    <a:pt x="63451" y="28104"/>
                  </a:lnTo>
                  <a:lnTo>
                    <a:pt x="124664" y="17515"/>
                  </a:lnTo>
                  <a:lnTo>
                    <a:pt x="187906" y="6471"/>
                  </a:lnTo>
                  <a:lnTo>
                    <a:pt x="209856" y="0"/>
                  </a:lnTo>
                  <a:lnTo>
                    <a:pt x="215943" y="3656"/>
                  </a:lnTo>
                  <a:lnTo>
                    <a:pt x="218832" y="11942"/>
                  </a:lnTo>
                  <a:lnTo>
                    <a:pt x="219587" y="23315"/>
                  </a:lnTo>
                  <a:lnTo>
                    <a:pt x="214187" y="45311"/>
                  </a:lnTo>
                  <a:lnTo>
                    <a:pt x="197247" y="104795"/>
                  </a:lnTo>
                  <a:lnTo>
                    <a:pt x="182636" y="160089"/>
                  </a:lnTo>
                  <a:lnTo>
                    <a:pt x="164966" y="223194"/>
                  </a:lnTo>
                  <a:lnTo>
                    <a:pt x="149743" y="275200"/>
                  </a:lnTo>
                  <a:lnTo>
                    <a:pt x="131658" y="330533"/>
                  </a:lnTo>
                  <a:lnTo>
                    <a:pt x="121803" y="392113"/>
                  </a:lnTo>
                  <a:lnTo>
                    <a:pt x="111999" y="448853"/>
                  </a:lnTo>
                  <a:lnTo>
                    <a:pt x="105285" y="4882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2958507" y="2295212"/>
            <a:ext cx="2232043" cy="884382"/>
            <a:chOff x="2958507" y="2295212"/>
            <a:chExt cx="2232043" cy="884382"/>
          </a:xfrm>
        </p:grpSpPr>
        <p:sp>
          <p:nvSpPr>
            <p:cNvPr id="22" name="Freeform 21"/>
            <p:cNvSpPr/>
            <p:nvPr/>
          </p:nvSpPr>
          <p:spPr>
            <a:xfrm>
              <a:off x="3748145" y="2411026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0" y="31585"/>
                  </a:moveTo>
                  <a:lnTo>
                    <a:pt x="11178" y="20407"/>
                  </a:lnTo>
                  <a:lnTo>
                    <a:pt x="40486" y="7866"/>
                  </a:lnTo>
                  <a:lnTo>
                    <a:pt x="93482" y="1553"/>
                  </a:lnTo>
                  <a:lnTo>
                    <a:pt x="155943" y="307"/>
                  </a:lnTo>
                  <a:lnTo>
                    <a:pt x="193214" y="91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727088" y="2442611"/>
              <a:ext cx="275815" cy="437969"/>
            </a:xfrm>
            <a:custGeom>
              <a:avLst/>
              <a:gdLst/>
              <a:ahLst/>
              <a:cxnLst/>
              <a:rect l="0" t="0" r="0" b="0"/>
              <a:pathLst>
                <a:path w="275815" h="437969">
                  <a:moveTo>
                    <a:pt x="0" y="0"/>
                  </a:moveTo>
                  <a:lnTo>
                    <a:pt x="3119" y="42692"/>
                  </a:lnTo>
                  <a:lnTo>
                    <a:pt x="6065" y="63428"/>
                  </a:lnTo>
                  <a:lnTo>
                    <a:pt x="1030" y="121437"/>
                  </a:lnTo>
                  <a:lnTo>
                    <a:pt x="1373" y="175892"/>
                  </a:lnTo>
                  <a:lnTo>
                    <a:pt x="11493" y="228590"/>
                  </a:lnTo>
                  <a:lnTo>
                    <a:pt x="14681" y="240131"/>
                  </a:lnTo>
                  <a:lnTo>
                    <a:pt x="17976" y="244315"/>
                  </a:lnTo>
                  <a:lnTo>
                    <a:pt x="21342" y="243595"/>
                  </a:lnTo>
                  <a:lnTo>
                    <a:pt x="68272" y="187794"/>
                  </a:lnTo>
                  <a:lnTo>
                    <a:pt x="86495" y="177831"/>
                  </a:lnTo>
                  <a:lnTo>
                    <a:pt x="136365" y="170308"/>
                  </a:lnTo>
                  <a:lnTo>
                    <a:pt x="180914" y="171344"/>
                  </a:lnTo>
                  <a:lnTo>
                    <a:pt x="201679" y="179878"/>
                  </a:lnTo>
                  <a:lnTo>
                    <a:pt x="232112" y="203426"/>
                  </a:lnTo>
                  <a:lnTo>
                    <a:pt x="257767" y="238219"/>
                  </a:lnTo>
                  <a:lnTo>
                    <a:pt x="274597" y="278164"/>
                  </a:lnTo>
                  <a:lnTo>
                    <a:pt x="275814" y="319635"/>
                  </a:lnTo>
                  <a:lnTo>
                    <a:pt x="268766" y="355969"/>
                  </a:lnTo>
                  <a:lnTo>
                    <a:pt x="253679" y="383373"/>
                  </a:lnTo>
                  <a:lnTo>
                    <a:pt x="234391" y="406310"/>
                  </a:lnTo>
                  <a:lnTo>
                    <a:pt x="202680" y="427924"/>
                  </a:lnTo>
                  <a:lnTo>
                    <a:pt x="163648" y="437968"/>
                  </a:lnTo>
                  <a:lnTo>
                    <a:pt x="102918" y="433307"/>
                  </a:lnTo>
                  <a:lnTo>
                    <a:pt x="54254" y="426403"/>
                  </a:lnTo>
                  <a:lnTo>
                    <a:pt x="44780" y="423479"/>
                  </a:lnTo>
                  <a:lnTo>
                    <a:pt x="42114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095585" y="277952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295626" y="2295212"/>
              <a:ext cx="21059" cy="536954"/>
            </a:xfrm>
            <a:custGeom>
              <a:avLst/>
              <a:gdLst/>
              <a:ahLst/>
              <a:cxnLst/>
              <a:rect l="0" t="0" r="0" b="0"/>
              <a:pathLst>
                <a:path w="21059" h="536954">
                  <a:moveTo>
                    <a:pt x="0" y="0"/>
                  </a:moveTo>
                  <a:lnTo>
                    <a:pt x="0" y="58617"/>
                  </a:lnTo>
                  <a:lnTo>
                    <a:pt x="0" y="120027"/>
                  </a:lnTo>
                  <a:lnTo>
                    <a:pt x="0" y="181550"/>
                  </a:lnTo>
                  <a:lnTo>
                    <a:pt x="0" y="232387"/>
                  </a:lnTo>
                  <a:lnTo>
                    <a:pt x="0" y="284495"/>
                  </a:lnTo>
                  <a:lnTo>
                    <a:pt x="0" y="333859"/>
                  </a:lnTo>
                  <a:lnTo>
                    <a:pt x="0" y="381241"/>
                  </a:lnTo>
                  <a:lnTo>
                    <a:pt x="0" y="444064"/>
                  </a:lnTo>
                  <a:lnTo>
                    <a:pt x="11454" y="504227"/>
                  </a:lnTo>
                  <a:lnTo>
                    <a:pt x="21058" y="536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558839" y="2305741"/>
              <a:ext cx="235875" cy="515897"/>
            </a:xfrm>
            <a:custGeom>
              <a:avLst/>
              <a:gdLst/>
              <a:ahLst/>
              <a:cxnLst/>
              <a:rect l="0" t="0" r="0" b="0"/>
              <a:pathLst>
                <a:path w="235875" h="515897">
                  <a:moveTo>
                    <a:pt x="0" y="0"/>
                  </a:moveTo>
                  <a:lnTo>
                    <a:pt x="11178" y="11178"/>
                  </a:lnTo>
                  <a:lnTo>
                    <a:pt x="32264" y="16666"/>
                  </a:lnTo>
                  <a:lnTo>
                    <a:pt x="94629" y="27714"/>
                  </a:lnTo>
                  <a:lnTo>
                    <a:pt x="156293" y="36665"/>
                  </a:lnTo>
                  <a:lnTo>
                    <a:pt x="210355" y="61182"/>
                  </a:lnTo>
                  <a:lnTo>
                    <a:pt x="220955" y="65354"/>
                  </a:lnTo>
                  <a:lnTo>
                    <a:pt x="228022" y="72815"/>
                  </a:lnTo>
                  <a:lnTo>
                    <a:pt x="235874" y="93583"/>
                  </a:lnTo>
                  <a:lnTo>
                    <a:pt x="233679" y="152279"/>
                  </a:lnTo>
                  <a:lnTo>
                    <a:pt x="228913" y="210147"/>
                  </a:lnTo>
                  <a:lnTo>
                    <a:pt x="212552" y="273468"/>
                  </a:lnTo>
                  <a:lnTo>
                    <a:pt x="191638" y="327023"/>
                  </a:lnTo>
                  <a:lnTo>
                    <a:pt x="181484" y="388250"/>
                  </a:lnTo>
                  <a:lnTo>
                    <a:pt x="172243" y="441029"/>
                  </a:lnTo>
                  <a:lnTo>
                    <a:pt x="169204" y="489062"/>
                  </a:lnTo>
                  <a:lnTo>
                    <a:pt x="168456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200663" y="2675081"/>
              <a:ext cx="147400" cy="20215"/>
            </a:xfrm>
            <a:custGeom>
              <a:avLst/>
              <a:gdLst/>
              <a:ahLst/>
              <a:cxnLst/>
              <a:rect l="0" t="0" r="0" b="0"/>
              <a:pathLst>
                <a:path w="147400" h="20215">
                  <a:moveTo>
                    <a:pt x="0" y="20214"/>
                  </a:moveTo>
                  <a:lnTo>
                    <a:pt x="62280" y="3426"/>
                  </a:lnTo>
                  <a:lnTo>
                    <a:pt x="116331" y="0"/>
                  </a:lnTo>
                  <a:lnTo>
                    <a:pt x="138270" y="701"/>
                  </a:lnTo>
                  <a:lnTo>
                    <a:pt x="142483" y="2526"/>
                  </a:lnTo>
                  <a:lnTo>
                    <a:pt x="147399" y="96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958507" y="3011282"/>
              <a:ext cx="2232043" cy="168312"/>
            </a:xfrm>
            <a:custGeom>
              <a:avLst/>
              <a:gdLst/>
              <a:ahLst/>
              <a:cxnLst/>
              <a:rect l="0" t="0" r="0" b="0"/>
              <a:pathLst>
                <a:path w="2232043" h="168312">
                  <a:moveTo>
                    <a:pt x="0" y="115681"/>
                  </a:moveTo>
                  <a:lnTo>
                    <a:pt x="17981" y="131322"/>
                  </a:lnTo>
                  <a:lnTo>
                    <a:pt x="64153" y="150525"/>
                  </a:lnTo>
                  <a:lnTo>
                    <a:pt x="127396" y="159957"/>
                  </a:lnTo>
                  <a:lnTo>
                    <a:pt x="188292" y="166671"/>
                  </a:lnTo>
                  <a:lnTo>
                    <a:pt x="239324" y="167834"/>
                  </a:lnTo>
                  <a:lnTo>
                    <a:pt x="297079" y="168179"/>
                  </a:lnTo>
                  <a:lnTo>
                    <a:pt x="347467" y="168281"/>
                  </a:lnTo>
                  <a:lnTo>
                    <a:pt x="403211" y="168311"/>
                  </a:lnTo>
                  <a:lnTo>
                    <a:pt x="453002" y="162731"/>
                  </a:lnTo>
                  <a:lnTo>
                    <a:pt x="514159" y="159258"/>
                  </a:lnTo>
                  <a:lnTo>
                    <a:pt x="567375" y="158229"/>
                  </a:lnTo>
                  <a:lnTo>
                    <a:pt x="629546" y="152334"/>
                  </a:lnTo>
                  <a:lnTo>
                    <a:pt x="675982" y="149519"/>
                  </a:lnTo>
                  <a:lnTo>
                    <a:pt x="738804" y="144815"/>
                  </a:lnTo>
                  <a:lnTo>
                    <a:pt x="801954" y="138334"/>
                  </a:lnTo>
                  <a:lnTo>
                    <a:pt x="858318" y="135884"/>
                  </a:lnTo>
                  <a:lnTo>
                    <a:pt x="910699" y="128468"/>
                  </a:lnTo>
                  <a:lnTo>
                    <a:pt x="971089" y="121067"/>
                  </a:lnTo>
                  <a:lnTo>
                    <a:pt x="1028077" y="115575"/>
                  </a:lnTo>
                  <a:lnTo>
                    <a:pt x="1084395" y="107558"/>
                  </a:lnTo>
                  <a:lnTo>
                    <a:pt x="1139016" y="102746"/>
                  </a:lnTo>
                  <a:lnTo>
                    <a:pt x="1201993" y="93911"/>
                  </a:lnTo>
                  <a:lnTo>
                    <a:pt x="1259647" y="83885"/>
                  </a:lnTo>
                  <a:lnTo>
                    <a:pt x="1319234" y="76624"/>
                  </a:lnTo>
                  <a:lnTo>
                    <a:pt x="1381290" y="74171"/>
                  </a:lnTo>
                  <a:lnTo>
                    <a:pt x="1438608" y="66451"/>
                  </a:lnTo>
                  <a:lnTo>
                    <a:pt x="1494990" y="60593"/>
                  </a:lnTo>
                  <a:lnTo>
                    <a:pt x="1551188" y="48518"/>
                  </a:lnTo>
                  <a:lnTo>
                    <a:pt x="1606179" y="42103"/>
                  </a:lnTo>
                  <a:lnTo>
                    <a:pt x="1668476" y="33087"/>
                  </a:lnTo>
                  <a:lnTo>
                    <a:pt x="1725793" y="24540"/>
                  </a:lnTo>
                  <a:lnTo>
                    <a:pt x="1781005" y="21996"/>
                  </a:lnTo>
                  <a:lnTo>
                    <a:pt x="1832589" y="20072"/>
                  </a:lnTo>
                  <a:lnTo>
                    <a:pt x="1885766" y="12654"/>
                  </a:lnTo>
                  <a:lnTo>
                    <a:pt x="1940983" y="10842"/>
                  </a:lnTo>
                  <a:lnTo>
                    <a:pt x="1990885" y="3249"/>
                  </a:lnTo>
                  <a:lnTo>
                    <a:pt x="2051522" y="536"/>
                  </a:lnTo>
                  <a:lnTo>
                    <a:pt x="2108906" y="0"/>
                  </a:lnTo>
                  <a:lnTo>
                    <a:pt x="2167907" y="11338"/>
                  </a:lnTo>
                  <a:lnTo>
                    <a:pt x="2200171" y="18084"/>
                  </a:lnTo>
                  <a:lnTo>
                    <a:pt x="2232042" y="209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4182008" y="1516103"/>
            <a:ext cx="355775" cy="694882"/>
            <a:chOff x="4182008" y="1516103"/>
            <a:chExt cx="355775" cy="694882"/>
          </a:xfrm>
        </p:grpSpPr>
        <p:sp>
          <p:nvSpPr>
            <p:cNvPr id="30" name="Freeform 29"/>
            <p:cNvSpPr/>
            <p:nvPr/>
          </p:nvSpPr>
          <p:spPr>
            <a:xfrm>
              <a:off x="4253513" y="1884601"/>
              <a:ext cx="210570" cy="189514"/>
            </a:xfrm>
            <a:custGeom>
              <a:avLst/>
              <a:gdLst/>
              <a:ahLst/>
              <a:cxnLst/>
              <a:rect l="0" t="0" r="0" b="0"/>
              <a:pathLst>
                <a:path w="210570" h="189514">
                  <a:moveTo>
                    <a:pt x="0" y="189513"/>
                  </a:moveTo>
                  <a:lnTo>
                    <a:pt x="17980" y="173871"/>
                  </a:lnTo>
                  <a:lnTo>
                    <a:pt x="43152" y="159662"/>
                  </a:lnTo>
                  <a:lnTo>
                    <a:pt x="101992" y="111748"/>
                  </a:lnTo>
                  <a:lnTo>
                    <a:pt x="157547" y="60691"/>
                  </a:lnTo>
                  <a:lnTo>
                    <a:pt x="200869" y="18807"/>
                  </a:lnTo>
                  <a:lnTo>
                    <a:pt x="21056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182008" y="1516103"/>
              <a:ext cx="18863" cy="126343"/>
            </a:xfrm>
            <a:custGeom>
              <a:avLst/>
              <a:gdLst/>
              <a:ahLst/>
              <a:cxnLst/>
              <a:rect l="0" t="0" r="0" b="0"/>
              <a:pathLst>
                <a:path w="18863" h="126343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8862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487335" y="1758259"/>
              <a:ext cx="50448" cy="452726"/>
            </a:xfrm>
            <a:custGeom>
              <a:avLst/>
              <a:gdLst/>
              <a:ahLst/>
              <a:cxnLst/>
              <a:rect l="0" t="0" r="0" b="0"/>
              <a:pathLst>
                <a:path w="50448" h="452726">
                  <a:moveTo>
                    <a:pt x="8333" y="0"/>
                  </a:moveTo>
                  <a:lnTo>
                    <a:pt x="0" y="37478"/>
                  </a:lnTo>
                  <a:lnTo>
                    <a:pt x="1575" y="72325"/>
                  </a:lnTo>
                  <a:lnTo>
                    <a:pt x="14678" y="128500"/>
                  </a:lnTo>
                  <a:lnTo>
                    <a:pt x="18035" y="188206"/>
                  </a:lnTo>
                  <a:lnTo>
                    <a:pt x="12687" y="251125"/>
                  </a:lnTo>
                  <a:lnTo>
                    <a:pt x="23407" y="305121"/>
                  </a:lnTo>
                  <a:lnTo>
                    <a:pt x="31722" y="366275"/>
                  </a:lnTo>
                  <a:lnTo>
                    <a:pt x="40009" y="425743"/>
                  </a:lnTo>
                  <a:lnTo>
                    <a:pt x="50447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4140588" y="3070185"/>
            <a:ext cx="684172" cy="412828"/>
            <a:chOff x="4140588" y="3070185"/>
            <a:chExt cx="684172" cy="412828"/>
          </a:xfrm>
        </p:grpSpPr>
        <p:sp>
          <p:nvSpPr>
            <p:cNvPr id="34" name="Freeform 33"/>
            <p:cNvSpPr/>
            <p:nvPr/>
          </p:nvSpPr>
          <p:spPr>
            <a:xfrm>
              <a:off x="4574241" y="3084849"/>
              <a:ext cx="250519" cy="398164"/>
            </a:xfrm>
            <a:custGeom>
              <a:avLst/>
              <a:gdLst/>
              <a:ahLst/>
              <a:cxnLst/>
              <a:rect l="0" t="0" r="0" b="0"/>
              <a:pathLst>
                <a:path w="250519" h="398164">
                  <a:moveTo>
                    <a:pt x="247811" y="10529"/>
                  </a:moveTo>
                  <a:lnTo>
                    <a:pt x="189194" y="34248"/>
                  </a:lnTo>
                  <a:lnTo>
                    <a:pt x="128954" y="57371"/>
                  </a:lnTo>
                  <a:lnTo>
                    <a:pt x="77714" y="84469"/>
                  </a:lnTo>
                  <a:lnTo>
                    <a:pt x="34057" y="112352"/>
                  </a:lnTo>
                  <a:lnTo>
                    <a:pt x="30439" y="119355"/>
                  </a:lnTo>
                  <a:lnTo>
                    <a:pt x="30366" y="126364"/>
                  </a:lnTo>
                  <a:lnTo>
                    <a:pt x="32658" y="133376"/>
                  </a:lnTo>
                  <a:lnTo>
                    <a:pt x="47682" y="147406"/>
                  </a:lnTo>
                  <a:lnTo>
                    <a:pt x="107636" y="182495"/>
                  </a:lnTo>
                  <a:lnTo>
                    <a:pt x="163147" y="217589"/>
                  </a:lnTo>
                  <a:lnTo>
                    <a:pt x="213048" y="272470"/>
                  </a:lnTo>
                  <a:lnTo>
                    <a:pt x="238085" y="315605"/>
                  </a:lnTo>
                  <a:lnTo>
                    <a:pt x="250518" y="347366"/>
                  </a:lnTo>
                  <a:lnTo>
                    <a:pt x="248446" y="356750"/>
                  </a:lnTo>
                  <a:lnTo>
                    <a:pt x="233665" y="373415"/>
                  </a:lnTo>
                  <a:lnTo>
                    <a:pt x="204625" y="390362"/>
                  </a:lnTo>
                  <a:lnTo>
                    <a:pt x="146560" y="398163"/>
                  </a:lnTo>
                  <a:lnTo>
                    <a:pt x="85004" y="396584"/>
                  </a:lnTo>
                  <a:lnTo>
                    <a:pt x="38356" y="385354"/>
                  </a:lnTo>
                  <a:lnTo>
                    <a:pt x="11575" y="369723"/>
                  </a:lnTo>
                  <a:lnTo>
                    <a:pt x="6092" y="361126"/>
                  </a:lnTo>
                  <a:lnTo>
                    <a:pt x="0" y="339095"/>
                  </a:lnTo>
                  <a:lnTo>
                    <a:pt x="2160" y="305973"/>
                  </a:lnTo>
                  <a:lnTo>
                    <a:pt x="10341" y="287677"/>
                  </a:lnTo>
                  <a:lnTo>
                    <a:pt x="42537" y="233982"/>
                  </a:lnTo>
                  <a:lnTo>
                    <a:pt x="84992" y="173705"/>
                  </a:lnTo>
                  <a:lnTo>
                    <a:pt x="128366" y="114811"/>
                  </a:lnTo>
                  <a:lnTo>
                    <a:pt x="179656" y="58144"/>
                  </a:lnTo>
                  <a:lnTo>
                    <a:pt x="201750" y="35685"/>
                  </a:lnTo>
                  <a:lnTo>
                    <a:pt x="205405" y="27300"/>
                  </a:lnTo>
                  <a:lnTo>
                    <a:pt x="205986" y="1103"/>
                  </a:lnTo>
                  <a:lnTo>
                    <a:pt x="20569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140588" y="3070185"/>
              <a:ext cx="321186" cy="388887"/>
            </a:xfrm>
            <a:custGeom>
              <a:avLst/>
              <a:gdLst/>
              <a:ahLst/>
              <a:cxnLst/>
              <a:rect l="0" t="0" r="0" b="0"/>
              <a:pathLst>
                <a:path w="321186" h="388887">
                  <a:moveTo>
                    <a:pt x="133982" y="46250"/>
                  </a:moveTo>
                  <a:lnTo>
                    <a:pt x="88200" y="98270"/>
                  </a:lnTo>
                  <a:lnTo>
                    <a:pt x="48317" y="153359"/>
                  </a:lnTo>
                  <a:lnTo>
                    <a:pt x="20333" y="204418"/>
                  </a:lnTo>
                  <a:lnTo>
                    <a:pt x="5812" y="252602"/>
                  </a:lnTo>
                  <a:lnTo>
                    <a:pt x="0" y="314955"/>
                  </a:lnTo>
                  <a:lnTo>
                    <a:pt x="3464" y="343879"/>
                  </a:lnTo>
                  <a:lnTo>
                    <a:pt x="15142" y="366093"/>
                  </a:lnTo>
                  <a:lnTo>
                    <a:pt x="23170" y="375292"/>
                  </a:lnTo>
                  <a:lnTo>
                    <a:pt x="44568" y="385513"/>
                  </a:lnTo>
                  <a:lnTo>
                    <a:pt x="70846" y="388886"/>
                  </a:lnTo>
                  <a:lnTo>
                    <a:pt x="102022" y="386486"/>
                  </a:lnTo>
                  <a:lnTo>
                    <a:pt x="152458" y="367379"/>
                  </a:lnTo>
                  <a:lnTo>
                    <a:pt x="213364" y="330752"/>
                  </a:lnTo>
                  <a:lnTo>
                    <a:pt x="267059" y="281400"/>
                  </a:lnTo>
                  <a:lnTo>
                    <a:pt x="297187" y="228601"/>
                  </a:lnTo>
                  <a:lnTo>
                    <a:pt x="311802" y="198655"/>
                  </a:lnTo>
                  <a:lnTo>
                    <a:pt x="321185" y="141302"/>
                  </a:lnTo>
                  <a:lnTo>
                    <a:pt x="320128" y="114232"/>
                  </a:lnTo>
                  <a:lnTo>
                    <a:pt x="311860" y="90502"/>
                  </a:lnTo>
                  <a:lnTo>
                    <a:pt x="288462" y="57412"/>
                  </a:lnTo>
                  <a:lnTo>
                    <a:pt x="259302" y="30970"/>
                  </a:lnTo>
                  <a:lnTo>
                    <a:pt x="199213" y="5359"/>
                  </a:lnTo>
                  <a:lnTo>
                    <a:pt x="177012" y="0"/>
                  </a:lnTo>
                  <a:lnTo>
                    <a:pt x="123453" y="41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135889" y="1481429"/>
            <a:ext cx="506972" cy="750613"/>
            <a:chOff x="3135889" y="1481429"/>
            <a:chExt cx="506972" cy="750613"/>
          </a:xfrm>
        </p:grpSpPr>
        <p:sp>
          <p:nvSpPr>
            <p:cNvPr id="37" name="Freeform 36"/>
            <p:cNvSpPr/>
            <p:nvPr/>
          </p:nvSpPr>
          <p:spPr>
            <a:xfrm>
              <a:off x="3369119" y="1789844"/>
              <a:ext cx="126343" cy="273742"/>
            </a:xfrm>
            <a:custGeom>
              <a:avLst/>
              <a:gdLst/>
              <a:ahLst/>
              <a:cxnLst/>
              <a:rect l="0" t="0" r="0" b="0"/>
              <a:pathLst>
                <a:path w="126343" h="273742">
                  <a:moveTo>
                    <a:pt x="0" y="273741"/>
                  </a:moveTo>
                  <a:lnTo>
                    <a:pt x="17958" y="219866"/>
                  </a:lnTo>
                  <a:lnTo>
                    <a:pt x="40738" y="162705"/>
                  </a:lnTo>
                  <a:lnTo>
                    <a:pt x="67102" y="108352"/>
                  </a:lnTo>
                  <a:lnTo>
                    <a:pt x="94839" y="5255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135889" y="1481429"/>
              <a:ext cx="142706" cy="194969"/>
            </a:xfrm>
            <a:custGeom>
              <a:avLst/>
              <a:gdLst/>
              <a:ahLst/>
              <a:cxnLst/>
              <a:rect l="0" t="0" r="0" b="0"/>
              <a:pathLst>
                <a:path w="142706" h="194969">
                  <a:moveTo>
                    <a:pt x="12131" y="150488"/>
                  </a:moveTo>
                  <a:lnTo>
                    <a:pt x="953" y="161666"/>
                  </a:lnTo>
                  <a:lnTo>
                    <a:pt x="0" y="167299"/>
                  </a:lnTo>
                  <a:lnTo>
                    <a:pt x="1704" y="173393"/>
                  </a:lnTo>
                  <a:lnTo>
                    <a:pt x="5180" y="179796"/>
                  </a:lnTo>
                  <a:lnTo>
                    <a:pt x="21520" y="190030"/>
                  </a:lnTo>
                  <a:lnTo>
                    <a:pt x="32428" y="194397"/>
                  </a:lnTo>
                  <a:lnTo>
                    <a:pt x="43210" y="194968"/>
                  </a:lnTo>
                  <a:lnTo>
                    <a:pt x="64549" y="189364"/>
                  </a:lnTo>
                  <a:lnTo>
                    <a:pt x="90703" y="173055"/>
                  </a:lnTo>
                  <a:lnTo>
                    <a:pt x="113271" y="142226"/>
                  </a:lnTo>
                  <a:lnTo>
                    <a:pt x="137465" y="87615"/>
                  </a:lnTo>
                  <a:lnTo>
                    <a:pt x="142705" y="66392"/>
                  </a:lnTo>
                  <a:lnTo>
                    <a:pt x="141134" y="45262"/>
                  </a:lnTo>
                  <a:lnTo>
                    <a:pt x="133416" y="27291"/>
                  </a:lnTo>
                  <a:lnTo>
                    <a:pt x="128083" y="19224"/>
                  </a:lnTo>
                  <a:lnTo>
                    <a:pt x="112798" y="7140"/>
                  </a:lnTo>
                  <a:lnTo>
                    <a:pt x="103809" y="2280"/>
                  </a:lnTo>
                  <a:lnTo>
                    <a:pt x="81343" y="0"/>
                  </a:lnTo>
                  <a:lnTo>
                    <a:pt x="56930" y="4056"/>
                  </a:lnTo>
                  <a:lnTo>
                    <a:pt x="12131" y="241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600753" y="1716145"/>
              <a:ext cx="42108" cy="515897"/>
            </a:xfrm>
            <a:custGeom>
              <a:avLst/>
              <a:gdLst/>
              <a:ahLst/>
              <a:cxnLst/>
              <a:rect l="0" t="0" r="0" b="0"/>
              <a:pathLst>
                <a:path w="42108" h="515897">
                  <a:moveTo>
                    <a:pt x="10521" y="0"/>
                  </a:moveTo>
                  <a:lnTo>
                    <a:pt x="1456" y="58617"/>
                  </a:lnTo>
                  <a:lnTo>
                    <a:pt x="282" y="113960"/>
                  </a:lnTo>
                  <a:lnTo>
                    <a:pt x="78" y="162967"/>
                  </a:lnTo>
                  <a:lnTo>
                    <a:pt x="18" y="215702"/>
                  </a:lnTo>
                  <a:lnTo>
                    <a:pt x="0" y="275262"/>
                  </a:lnTo>
                  <a:lnTo>
                    <a:pt x="1165" y="335023"/>
                  </a:lnTo>
                  <a:lnTo>
                    <a:pt x="8327" y="398323"/>
                  </a:lnTo>
                  <a:lnTo>
                    <a:pt x="11885" y="426207"/>
                  </a:lnTo>
                  <a:lnTo>
                    <a:pt x="34112" y="483591"/>
                  </a:lnTo>
                  <a:lnTo>
                    <a:pt x="42107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3621290" y="3163488"/>
            <a:ext cx="434354" cy="395145"/>
            <a:chOff x="3621290" y="3163488"/>
            <a:chExt cx="434354" cy="395145"/>
          </a:xfrm>
        </p:grpSpPr>
        <p:sp>
          <p:nvSpPr>
            <p:cNvPr id="41" name="Freeform 40"/>
            <p:cNvSpPr/>
            <p:nvPr/>
          </p:nvSpPr>
          <p:spPr>
            <a:xfrm>
              <a:off x="3621290" y="3163488"/>
              <a:ext cx="267836" cy="395145"/>
            </a:xfrm>
            <a:custGeom>
              <a:avLst/>
              <a:gdLst/>
              <a:ahLst/>
              <a:cxnLst/>
              <a:rect l="0" t="0" r="0" b="0"/>
              <a:pathLst>
                <a:path w="267836" h="395145">
                  <a:moveTo>
                    <a:pt x="232140" y="5589"/>
                  </a:moveTo>
                  <a:lnTo>
                    <a:pt x="215372" y="0"/>
                  </a:lnTo>
                  <a:lnTo>
                    <a:pt x="197781" y="376"/>
                  </a:lnTo>
                  <a:lnTo>
                    <a:pt x="157892" y="10149"/>
                  </a:lnTo>
                  <a:lnTo>
                    <a:pt x="117388" y="38985"/>
                  </a:lnTo>
                  <a:lnTo>
                    <a:pt x="56843" y="96770"/>
                  </a:lnTo>
                  <a:lnTo>
                    <a:pt x="21388" y="148946"/>
                  </a:lnTo>
                  <a:lnTo>
                    <a:pt x="5501" y="177318"/>
                  </a:lnTo>
                  <a:lnTo>
                    <a:pt x="0" y="208645"/>
                  </a:lnTo>
                  <a:lnTo>
                    <a:pt x="2625" y="238556"/>
                  </a:lnTo>
                  <a:lnTo>
                    <a:pt x="11590" y="259649"/>
                  </a:lnTo>
                  <a:lnTo>
                    <a:pt x="29613" y="273702"/>
                  </a:lnTo>
                  <a:lnTo>
                    <a:pt x="54390" y="282678"/>
                  </a:lnTo>
                  <a:lnTo>
                    <a:pt x="84900" y="286667"/>
                  </a:lnTo>
                  <a:lnTo>
                    <a:pt x="129371" y="277735"/>
                  </a:lnTo>
                  <a:lnTo>
                    <a:pt x="185150" y="245350"/>
                  </a:lnTo>
                  <a:lnTo>
                    <a:pt x="236437" y="194787"/>
                  </a:lnTo>
                  <a:lnTo>
                    <a:pt x="258292" y="151756"/>
                  </a:lnTo>
                  <a:lnTo>
                    <a:pt x="267835" y="112979"/>
                  </a:lnTo>
                  <a:lnTo>
                    <a:pt x="266332" y="85684"/>
                  </a:lnTo>
                  <a:lnTo>
                    <a:pt x="258644" y="64194"/>
                  </a:lnTo>
                  <a:lnTo>
                    <a:pt x="253319" y="55187"/>
                  </a:lnTo>
                  <a:lnTo>
                    <a:pt x="238043" y="42061"/>
                  </a:lnTo>
                  <a:lnTo>
                    <a:pt x="229056" y="36923"/>
                  </a:lnTo>
                  <a:lnTo>
                    <a:pt x="223065" y="39346"/>
                  </a:lnTo>
                  <a:lnTo>
                    <a:pt x="219071" y="46811"/>
                  </a:lnTo>
                  <a:lnTo>
                    <a:pt x="215803" y="68364"/>
                  </a:lnTo>
                  <a:lnTo>
                    <a:pt x="220117" y="117035"/>
                  </a:lnTo>
                  <a:lnTo>
                    <a:pt x="221316" y="176692"/>
                  </a:lnTo>
                  <a:lnTo>
                    <a:pt x="221524" y="225002"/>
                  </a:lnTo>
                  <a:lnTo>
                    <a:pt x="228830" y="286493"/>
                  </a:lnTo>
                  <a:lnTo>
                    <a:pt x="231159" y="335395"/>
                  </a:lnTo>
                  <a:lnTo>
                    <a:pt x="232140" y="3951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042943" y="344281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4" name="Freeform 43"/>
          <p:cNvSpPr/>
          <p:nvPr/>
        </p:nvSpPr>
        <p:spPr>
          <a:xfrm>
            <a:off x="9107150" y="231626"/>
            <a:ext cx="663297" cy="771027"/>
          </a:xfrm>
          <a:custGeom>
            <a:avLst/>
            <a:gdLst/>
            <a:ahLst/>
            <a:cxnLst/>
            <a:rect l="0" t="0" r="0" b="0"/>
            <a:pathLst>
              <a:path w="663297" h="771027">
                <a:moveTo>
                  <a:pt x="0" y="526425"/>
                </a:moveTo>
                <a:lnTo>
                  <a:pt x="6066" y="570792"/>
                </a:lnTo>
                <a:lnTo>
                  <a:pt x="2317" y="631858"/>
                </a:lnTo>
                <a:lnTo>
                  <a:pt x="1856" y="691416"/>
                </a:lnTo>
                <a:lnTo>
                  <a:pt x="8470" y="747879"/>
                </a:lnTo>
                <a:lnTo>
                  <a:pt x="9156" y="761799"/>
                </a:lnTo>
                <a:lnTo>
                  <a:pt x="11953" y="768739"/>
                </a:lnTo>
                <a:lnTo>
                  <a:pt x="16158" y="771026"/>
                </a:lnTo>
                <a:lnTo>
                  <a:pt x="21300" y="770211"/>
                </a:lnTo>
                <a:lnTo>
                  <a:pt x="33254" y="759947"/>
                </a:lnTo>
                <a:lnTo>
                  <a:pt x="69240" y="705226"/>
                </a:lnTo>
                <a:lnTo>
                  <a:pt x="104614" y="656482"/>
                </a:lnTo>
                <a:lnTo>
                  <a:pt x="145900" y="598106"/>
                </a:lnTo>
                <a:lnTo>
                  <a:pt x="195828" y="535186"/>
                </a:lnTo>
                <a:lnTo>
                  <a:pt x="234434" y="488985"/>
                </a:lnTo>
                <a:lnTo>
                  <a:pt x="274988" y="438035"/>
                </a:lnTo>
                <a:lnTo>
                  <a:pt x="317579" y="384196"/>
                </a:lnTo>
                <a:lnTo>
                  <a:pt x="363805" y="329071"/>
                </a:lnTo>
                <a:lnTo>
                  <a:pt x="414764" y="273376"/>
                </a:lnTo>
                <a:lnTo>
                  <a:pt x="467439" y="217427"/>
                </a:lnTo>
                <a:lnTo>
                  <a:pt x="518146" y="161365"/>
                </a:lnTo>
                <a:lnTo>
                  <a:pt x="561740" y="111492"/>
                </a:lnTo>
                <a:lnTo>
                  <a:pt x="616047" y="50193"/>
                </a:lnTo>
                <a:lnTo>
                  <a:pt x="663296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473782" y="330616"/>
            <a:ext cx="1600333" cy="1131004"/>
            <a:chOff x="473782" y="330616"/>
            <a:chExt cx="1600333" cy="1131004"/>
          </a:xfrm>
        </p:grpSpPr>
        <p:sp>
          <p:nvSpPr>
            <p:cNvPr id="2" name="Freeform 1"/>
            <p:cNvSpPr/>
            <p:nvPr/>
          </p:nvSpPr>
          <p:spPr>
            <a:xfrm>
              <a:off x="473782" y="330616"/>
              <a:ext cx="421141" cy="880162"/>
            </a:xfrm>
            <a:custGeom>
              <a:avLst/>
              <a:gdLst/>
              <a:ahLst/>
              <a:cxnLst/>
              <a:rect l="0" t="0" r="0" b="0"/>
              <a:pathLst>
                <a:path w="421141" h="880162">
                  <a:moveTo>
                    <a:pt x="0" y="880161"/>
                  </a:moveTo>
                  <a:lnTo>
                    <a:pt x="67" y="868493"/>
                  </a:lnTo>
                  <a:lnTo>
                    <a:pt x="707" y="858004"/>
                  </a:lnTo>
                  <a:lnTo>
                    <a:pt x="2004" y="847698"/>
                  </a:lnTo>
                  <a:lnTo>
                    <a:pt x="3863" y="837223"/>
                  </a:lnTo>
                  <a:lnTo>
                    <a:pt x="6180" y="826231"/>
                  </a:lnTo>
                  <a:lnTo>
                    <a:pt x="8846" y="814593"/>
                  </a:lnTo>
                  <a:lnTo>
                    <a:pt x="11770" y="802512"/>
                  </a:lnTo>
                  <a:lnTo>
                    <a:pt x="14877" y="790406"/>
                  </a:lnTo>
                  <a:lnTo>
                    <a:pt x="18113" y="778510"/>
                  </a:lnTo>
                  <a:lnTo>
                    <a:pt x="21436" y="766403"/>
                  </a:lnTo>
                  <a:lnTo>
                    <a:pt x="24821" y="753145"/>
                  </a:lnTo>
                  <a:lnTo>
                    <a:pt x="28242" y="738289"/>
                  </a:lnTo>
                  <a:lnTo>
                    <a:pt x="31522" y="721717"/>
                  </a:lnTo>
                  <a:lnTo>
                    <a:pt x="34345" y="703378"/>
                  </a:lnTo>
                  <a:lnTo>
                    <a:pt x="36581" y="683460"/>
                  </a:lnTo>
                  <a:lnTo>
                    <a:pt x="38421" y="662915"/>
                  </a:lnTo>
                  <a:lnTo>
                    <a:pt x="40271" y="643285"/>
                  </a:lnTo>
                  <a:lnTo>
                    <a:pt x="42365" y="625349"/>
                  </a:lnTo>
                  <a:lnTo>
                    <a:pt x="44604" y="609023"/>
                  </a:lnTo>
                  <a:lnTo>
                    <a:pt x="46654" y="593749"/>
                  </a:lnTo>
                  <a:lnTo>
                    <a:pt x="48335" y="579065"/>
                  </a:lnTo>
                  <a:lnTo>
                    <a:pt x="49785" y="564690"/>
                  </a:lnTo>
                  <a:lnTo>
                    <a:pt x="51366" y="550476"/>
                  </a:lnTo>
                  <a:lnTo>
                    <a:pt x="53281" y="536345"/>
                  </a:lnTo>
                  <a:lnTo>
                    <a:pt x="55567" y="522257"/>
                  </a:lnTo>
                  <a:lnTo>
                    <a:pt x="58181" y="508192"/>
                  </a:lnTo>
                  <a:lnTo>
                    <a:pt x="61048" y="494138"/>
                  </a:lnTo>
                  <a:lnTo>
                    <a:pt x="63940" y="480091"/>
                  </a:lnTo>
                  <a:lnTo>
                    <a:pt x="66495" y="466048"/>
                  </a:lnTo>
                  <a:lnTo>
                    <a:pt x="68552" y="452007"/>
                  </a:lnTo>
                  <a:lnTo>
                    <a:pt x="70440" y="437967"/>
                  </a:lnTo>
                  <a:lnTo>
                    <a:pt x="72854" y="423928"/>
                  </a:lnTo>
                  <a:lnTo>
                    <a:pt x="76140" y="409889"/>
                  </a:lnTo>
                  <a:lnTo>
                    <a:pt x="79994" y="395851"/>
                  </a:lnTo>
                  <a:lnTo>
                    <a:pt x="83666" y="381812"/>
                  </a:lnTo>
                  <a:lnTo>
                    <a:pt x="86733" y="367774"/>
                  </a:lnTo>
                  <a:lnTo>
                    <a:pt x="89264" y="353736"/>
                  </a:lnTo>
                  <a:lnTo>
                    <a:pt x="91645" y="339698"/>
                  </a:lnTo>
                  <a:lnTo>
                    <a:pt x="94133" y="325660"/>
                  </a:lnTo>
                  <a:lnTo>
                    <a:pt x="96821" y="311622"/>
                  </a:lnTo>
                  <a:lnTo>
                    <a:pt x="99712" y="297584"/>
                  </a:lnTo>
                  <a:lnTo>
                    <a:pt x="102769" y="283546"/>
                  </a:lnTo>
                  <a:lnTo>
                    <a:pt x="105790" y="269508"/>
                  </a:lnTo>
                  <a:lnTo>
                    <a:pt x="108432" y="255470"/>
                  </a:lnTo>
                  <a:lnTo>
                    <a:pt x="110543" y="241436"/>
                  </a:lnTo>
                  <a:lnTo>
                    <a:pt x="112297" y="227571"/>
                  </a:lnTo>
                  <a:lnTo>
                    <a:pt x="114089" y="214182"/>
                  </a:lnTo>
                  <a:lnTo>
                    <a:pt x="116149" y="201397"/>
                  </a:lnTo>
                  <a:lnTo>
                    <a:pt x="118534" y="189184"/>
                  </a:lnTo>
                  <a:lnTo>
                    <a:pt x="121215" y="177443"/>
                  </a:lnTo>
                  <a:lnTo>
                    <a:pt x="124132" y="166047"/>
                  </a:lnTo>
                  <a:lnTo>
                    <a:pt x="127228" y="154409"/>
                  </a:lnTo>
                  <a:lnTo>
                    <a:pt x="130451" y="141531"/>
                  </a:lnTo>
                  <a:lnTo>
                    <a:pt x="133765" y="126972"/>
                  </a:lnTo>
                  <a:lnTo>
                    <a:pt x="137142" y="110953"/>
                  </a:lnTo>
                  <a:lnTo>
                    <a:pt x="140562" y="94058"/>
                  </a:lnTo>
                  <a:lnTo>
                    <a:pt x="144012" y="76735"/>
                  </a:lnTo>
                  <a:lnTo>
                    <a:pt x="147481" y="59393"/>
                  </a:lnTo>
                  <a:lnTo>
                    <a:pt x="150963" y="42458"/>
                  </a:lnTo>
                  <a:lnTo>
                    <a:pt x="154459" y="26148"/>
                  </a:lnTo>
                  <a:lnTo>
                    <a:pt x="158153" y="11780"/>
                  </a:lnTo>
                  <a:lnTo>
                    <a:pt x="163139" y="2459"/>
                  </a:lnTo>
                  <a:lnTo>
                    <a:pt x="169457" y="0"/>
                  </a:lnTo>
                  <a:lnTo>
                    <a:pt x="175104" y="3749"/>
                  </a:lnTo>
                  <a:lnTo>
                    <a:pt x="179448" y="12429"/>
                  </a:lnTo>
                  <a:lnTo>
                    <a:pt x="182761" y="24480"/>
                  </a:lnTo>
                  <a:lnTo>
                    <a:pt x="185615" y="38261"/>
                  </a:lnTo>
                  <a:lnTo>
                    <a:pt x="188393" y="52724"/>
                  </a:lnTo>
                  <a:lnTo>
                    <a:pt x="191260" y="67354"/>
                  </a:lnTo>
                  <a:lnTo>
                    <a:pt x="194263" y="81943"/>
                  </a:lnTo>
                  <a:lnTo>
                    <a:pt x="197397" y="96426"/>
                  </a:lnTo>
                  <a:lnTo>
                    <a:pt x="200637" y="110799"/>
                  </a:lnTo>
                  <a:lnTo>
                    <a:pt x="203957" y="125079"/>
                  </a:lnTo>
                  <a:lnTo>
                    <a:pt x="207336" y="139292"/>
                  </a:lnTo>
                  <a:lnTo>
                    <a:pt x="210756" y="153622"/>
                  </a:lnTo>
                  <a:lnTo>
                    <a:pt x="214204" y="168389"/>
                  </a:lnTo>
                  <a:lnTo>
                    <a:pt x="217668" y="183736"/>
                  </a:lnTo>
                  <a:lnTo>
                    <a:pt x="220977" y="199637"/>
                  </a:lnTo>
                  <a:lnTo>
                    <a:pt x="223820" y="215996"/>
                  </a:lnTo>
                  <a:lnTo>
                    <a:pt x="226073" y="232707"/>
                  </a:lnTo>
                  <a:lnTo>
                    <a:pt x="228094" y="249675"/>
                  </a:lnTo>
                  <a:lnTo>
                    <a:pt x="230598" y="266825"/>
                  </a:lnTo>
                  <a:lnTo>
                    <a:pt x="233950" y="284102"/>
                  </a:lnTo>
                  <a:lnTo>
                    <a:pt x="238017" y="301467"/>
                  </a:lnTo>
                  <a:lnTo>
                    <a:pt x="242365" y="318891"/>
                  </a:lnTo>
                  <a:lnTo>
                    <a:pt x="246698" y="336356"/>
                  </a:lnTo>
                  <a:lnTo>
                    <a:pt x="250894" y="353848"/>
                  </a:lnTo>
                  <a:lnTo>
                    <a:pt x="254932" y="371358"/>
                  </a:lnTo>
                  <a:lnTo>
                    <a:pt x="258833" y="388885"/>
                  </a:lnTo>
                  <a:lnTo>
                    <a:pt x="262790" y="406589"/>
                  </a:lnTo>
                  <a:lnTo>
                    <a:pt x="267139" y="424774"/>
                  </a:lnTo>
                  <a:lnTo>
                    <a:pt x="272030" y="443563"/>
                  </a:lnTo>
                  <a:lnTo>
                    <a:pt x="277282" y="462758"/>
                  </a:lnTo>
                  <a:lnTo>
                    <a:pt x="282501" y="481950"/>
                  </a:lnTo>
                  <a:lnTo>
                    <a:pt x="287459" y="500894"/>
                  </a:lnTo>
                  <a:lnTo>
                    <a:pt x="292261" y="519360"/>
                  </a:lnTo>
                  <a:lnTo>
                    <a:pt x="297246" y="537066"/>
                  </a:lnTo>
                  <a:lnTo>
                    <a:pt x="302594" y="553942"/>
                  </a:lnTo>
                  <a:lnTo>
                    <a:pt x="308170" y="570242"/>
                  </a:lnTo>
                  <a:lnTo>
                    <a:pt x="313613" y="586420"/>
                  </a:lnTo>
                  <a:lnTo>
                    <a:pt x="318725" y="602756"/>
                  </a:lnTo>
                  <a:lnTo>
                    <a:pt x="323632" y="619340"/>
                  </a:lnTo>
                  <a:lnTo>
                    <a:pt x="328687" y="636167"/>
                  </a:lnTo>
                  <a:lnTo>
                    <a:pt x="334083" y="653191"/>
                  </a:lnTo>
                  <a:lnTo>
                    <a:pt x="339691" y="670200"/>
                  </a:lnTo>
                  <a:lnTo>
                    <a:pt x="345155" y="686846"/>
                  </a:lnTo>
                  <a:lnTo>
                    <a:pt x="350281" y="702972"/>
                  </a:lnTo>
                  <a:lnTo>
                    <a:pt x="355198" y="718749"/>
                  </a:lnTo>
                  <a:lnTo>
                    <a:pt x="360260" y="734568"/>
                  </a:lnTo>
                  <a:lnTo>
                    <a:pt x="365669" y="750659"/>
                  </a:lnTo>
                  <a:lnTo>
                    <a:pt x="371625" y="767078"/>
                  </a:lnTo>
                  <a:lnTo>
                    <a:pt x="378388" y="783793"/>
                  </a:lnTo>
                  <a:lnTo>
                    <a:pt x="386004" y="800724"/>
                  </a:lnTo>
                  <a:lnTo>
                    <a:pt x="393913" y="817051"/>
                  </a:lnTo>
                  <a:lnTo>
                    <a:pt x="401832" y="832843"/>
                  </a:lnTo>
                  <a:lnTo>
                    <a:pt x="410455" y="849485"/>
                  </a:lnTo>
                  <a:lnTo>
                    <a:pt x="421140" y="869632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89595" y="894922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135664" y="67"/>
                  </a:lnTo>
                  <a:lnTo>
                    <a:pt x="124535" y="707"/>
                  </a:lnTo>
                  <a:lnTo>
                    <a:pt x="112942" y="2003"/>
                  </a:lnTo>
                  <a:lnTo>
                    <a:pt x="100953" y="3863"/>
                  </a:lnTo>
                  <a:lnTo>
                    <a:pt x="88941" y="6180"/>
                  </a:lnTo>
                  <a:lnTo>
                    <a:pt x="77139" y="8846"/>
                  </a:lnTo>
                  <a:lnTo>
                    <a:pt x="65612" y="11770"/>
                  </a:lnTo>
                  <a:lnTo>
                    <a:pt x="54344" y="14877"/>
                  </a:lnTo>
                  <a:lnTo>
                    <a:pt x="43298" y="18108"/>
                  </a:lnTo>
                  <a:lnTo>
                    <a:pt x="32879" y="21271"/>
                  </a:lnTo>
                  <a:lnTo>
                    <a:pt x="22906" y="24350"/>
                  </a:lnTo>
                  <a:lnTo>
                    <a:pt x="12502" y="27615"/>
                  </a:lnTo>
                  <a:lnTo>
                    <a:pt x="0" y="31585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20071" y="336911"/>
              <a:ext cx="32779" cy="715939"/>
            </a:xfrm>
            <a:custGeom>
              <a:avLst/>
              <a:gdLst/>
              <a:ahLst/>
              <a:cxnLst/>
              <a:rect l="0" t="0" r="0" b="0"/>
              <a:pathLst>
                <a:path w="32779" h="715939">
                  <a:moveTo>
                    <a:pt x="11721" y="0"/>
                  </a:moveTo>
                  <a:lnTo>
                    <a:pt x="6055" y="8936"/>
                  </a:lnTo>
                  <a:lnTo>
                    <a:pt x="2411" y="18563"/>
                  </a:lnTo>
                  <a:lnTo>
                    <a:pt x="501" y="29859"/>
                  </a:lnTo>
                  <a:lnTo>
                    <a:pt x="0" y="42873"/>
                  </a:lnTo>
                  <a:lnTo>
                    <a:pt x="619" y="57649"/>
                  </a:lnTo>
                  <a:lnTo>
                    <a:pt x="2091" y="74031"/>
                  </a:lnTo>
                  <a:lnTo>
                    <a:pt x="4186" y="91891"/>
                  </a:lnTo>
                  <a:lnTo>
                    <a:pt x="6725" y="111224"/>
                  </a:lnTo>
                  <a:lnTo>
                    <a:pt x="9569" y="131877"/>
                  </a:lnTo>
                  <a:lnTo>
                    <a:pt x="12458" y="153114"/>
                  </a:lnTo>
                  <a:lnTo>
                    <a:pt x="15018" y="173757"/>
                  </a:lnTo>
                  <a:lnTo>
                    <a:pt x="17071" y="193192"/>
                  </a:lnTo>
                  <a:lnTo>
                    <a:pt x="18619" y="211341"/>
                  </a:lnTo>
                  <a:lnTo>
                    <a:pt x="19741" y="228379"/>
                  </a:lnTo>
                  <a:lnTo>
                    <a:pt x="20539" y="244544"/>
                  </a:lnTo>
                  <a:lnTo>
                    <a:pt x="21262" y="260064"/>
                  </a:lnTo>
                  <a:lnTo>
                    <a:pt x="22288" y="275121"/>
                  </a:lnTo>
                  <a:lnTo>
                    <a:pt x="23794" y="289854"/>
                  </a:lnTo>
                  <a:lnTo>
                    <a:pt x="25621" y="304363"/>
                  </a:lnTo>
                  <a:lnTo>
                    <a:pt x="27386" y="318719"/>
                  </a:lnTo>
                  <a:lnTo>
                    <a:pt x="28868" y="332975"/>
                  </a:lnTo>
                  <a:lnTo>
                    <a:pt x="30014" y="347329"/>
                  </a:lnTo>
                  <a:lnTo>
                    <a:pt x="30857" y="362111"/>
                  </a:lnTo>
                  <a:lnTo>
                    <a:pt x="31459" y="377462"/>
                  </a:lnTo>
                  <a:lnTo>
                    <a:pt x="31880" y="393196"/>
                  </a:lnTo>
                  <a:lnTo>
                    <a:pt x="32170" y="408911"/>
                  </a:lnTo>
                  <a:lnTo>
                    <a:pt x="32368" y="424371"/>
                  </a:lnTo>
                  <a:lnTo>
                    <a:pt x="32503" y="439514"/>
                  </a:lnTo>
                  <a:lnTo>
                    <a:pt x="32593" y="454369"/>
                  </a:lnTo>
                  <a:lnTo>
                    <a:pt x="32654" y="468990"/>
                  </a:lnTo>
                  <a:lnTo>
                    <a:pt x="32695" y="483437"/>
                  </a:lnTo>
                  <a:lnTo>
                    <a:pt x="32723" y="497757"/>
                  </a:lnTo>
                  <a:lnTo>
                    <a:pt x="32741" y="511992"/>
                  </a:lnTo>
                  <a:lnTo>
                    <a:pt x="32754" y="526334"/>
                  </a:lnTo>
                  <a:lnTo>
                    <a:pt x="32762" y="541109"/>
                  </a:lnTo>
                  <a:lnTo>
                    <a:pt x="32767" y="556455"/>
                  </a:lnTo>
                  <a:lnTo>
                    <a:pt x="32771" y="572186"/>
                  </a:lnTo>
                  <a:lnTo>
                    <a:pt x="32773" y="587899"/>
                  </a:lnTo>
                  <a:lnTo>
                    <a:pt x="32775" y="603362"/>
                  </a:lnTo>
                  <a:lnTo>
                    <a:pt x="32776" y="618678"/>
                  </a:lnTo>
                  <a:lnTo>
                    <a:pt x="32777" y="634180"/>
                  </a:lnTo>
                  <a:lnTo>
                    <a:pt x="32777" y="650032"/>
                  </a:lnTo>
                  <a:lnTo>
                    <a:pt x="32778" y="665498"/>
                  </a:lnTo>
                  <a:lnTo>
                    <a:pt x="32778" y="680551"/>
                  </a:lnTo>
                  <a:lnTo>
                    <a:pt x="32778" y="696517"/>
                  </a:lnTo>
                  <a:lnTo>
                    <a:pt x="32778" y="715938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36519" y="720527"/>
              <a:ext cx="279808" cy="342852"/>
            </a:xfrm>
            <a:custGeom>
              <a:avLst/>
              <a:gdLst/>
              <a:ahLst/>
              <a:cxnLst/>
              <a:rect l="0" t="0" r="0" b="0"/>
              <a:pathLst>
                <a:path w="279808" h="342852">
                  <a:moveTo>
                    <a:pt x="5843" y="174395"/>
                  </a:moveTo>
                  <a:lnTo>
                    <a:pt x="20512" y="174395"/>
                  </a:lnTo>
                  <a:lnTo>
                    <a:pt x="34423" y="174395"/>
                  </a:lnTo>
                  <a:lnTo>
                    <a:pt x="48917" y="174386"/>
                  </a:lnTo>
                  <a:lnTo>
                    <a:pt x="63945" y="174040"/>
                  </a:lnTo>
                  <a:lnTo>
                    <a:pt x="79122" y="172744"/>
                  </a:lnTo>
                  <a:lnTo>
                    <a:pt x="94184" y="170242"/>
                  </a:lnTo>
                  <a:lnTo>
                    <a:pt x="108876" y="166763"/>
                  </a:lnTo>
                  <a:lnTo>
                    <a:pt x="122887" y="162819"/>
                  </a:lnTo>
                  <a:lnTo>
                    <a:pt x="136127" y="158760"/>
                  </a:lnTo>
                  <a:lnTo>
                    <a:pt x="148829" y="154749"/>
                  </a:lnTo>
                  <a:lnTo>
                    <a:pt x="161439" y="150836"/>
                  </a:lnTo>
                  <a:lnTo>
                    <a:pt x="174217" y="147020"/>
                  </a:lnTo>
                  <a:lnTo>
                    <a:pt x="186919" y="143118"/>
                  </a:lnTo>
                  <a:lnTo>
                    <a:pt x="198922" y="138806"/>
                  </a:lnTo>
                  <a:lnTo>
                    <a:pt x="209927" y="133937"/>
                  </a:lnTo>
                  <a:lnTo>
                    <a:pt x="220113" y="128529"/>
                  </a:lnTo>
                  <a:lnTo>
                    <a:pt x="229948" y="122673"/>
                  </a:lnTo>
                  <a:lnTo>
                    <a:pt x="239741" y="116469"/>
                  </a:lnTo>
                  <a:lnTo>
                    <a:pt x="249302" y="109846"/>
                  </a:lnTo>
                  <a:lnTo>
                    <a:pt x="258050" y="102568"/>
                  </a:lnTo>
                  <a:lnTo>
                    <a:pt x="265705" y="94561"/>
                  </a:lnTo>
                  <a:lnTo>
                    <a:pt x="271981" y="85896"/>
                  </a:lnTo>
                  <a:lnTo>
                    <a:pt x="276441" y="76701"/>
                  </a:lnTo>
                  <a:lnTo>
                    <a:pt x="279023" y="67112"/>
                  </a:lnTo>
                  <a:lnTo>
                    <a:pt x="279807" y="57402"/>
                  </a:lnTo>
                  <a:lnTo>
                    <a:pt x="278828" y="47963"/>
                  </a:lnTo>
                  <a:lnTo>
                    <a:pt x="276280" y="38993"/>
                  </a:lnTo>
                  <a:lnTo>
                    <a:pt x="272301" y="30665"/>
                  </a:lnTo>
                  <a:lnTo>
                    <a:pt x="266890" y="23218"/>
                  </a:lnTo>
                  <a:lnTo>
                    <a:pt x="260170" y="16694"/>
                  </a:lnTo>
                  <a:lnTo>
                    <a:pt x="252049" y="11144"/>
                  </a:lnTo>
                  <a:lnTo>
                    <a:pt x="242163" y="6706"/>
                  </a:lnTo>
                  <a:lnTo>
                    <a:pt x="230482" y="3353"/>
                  </a:lnTo>
                  <a:lnTo>
                    <a:pt x="217570" y="1082"/>
                  </a:lnTo>
                  <a:lnTo>
                    <a:pt x="204372" y="0"/>
                  </a:lnTo>
                  <a:lnTo>
                    <a:pt x="191457" y="52"/>
                  </a:lnTo>
                  <a:lnTo>
                    <a:pt x="178856" y="1222"/>
                  </a:lnTo>
                  <a:lnTo>
                    <a:pt x="166256" y="3602"/>
                  </a:lnTo>
                  <a:lnTo>
                    <a:pt x="153447" y="7134"/>
                  </a:lnTo>
                  <a:lnTo>
                    <a:pt x="140369" y="11792"/>
                  </a:lnTo>
                  <a:lnTo>
                    <a:pt x="127043" y="17668"/>
                  </a:lnTo>
                  <a:lnTo>
                    <a:pt x="113519" y="24695"/>
                  </a:lnTo>
                  <a:lnTo>
                    <a:pt x="100011" y="32684"/>
                  </a:lnTo>
                  <a:lnTo>
                    <a:pt x="86869" y="41417"/>
                  </a:lnTo>
                  <a:lnTo>
                    <a:pt x="74257" y="50702"/>
                  </a:lnTo>
                  <a:lnTo>
                    <a:pt x="62332" y="60546"/>
                  </a:lnTo>
                  <a:lnTo>
                    <a:pt x="51317" y="71139"/>
                  </a:lnTo>
                  <a:lnTo>
                    <a:pt x="41244" y="82526"/>
                  </a:lnTo>
                  <a:lnTo>
                    <a:pt x="32158" y="94613"/>
                  </a:lnTo>
                  <a:lnTo>
                    <a:pt x="24193" y="107259"/>
                  </a:lnTo>
                  <a:lnTo>
                    <a:pt x="17319" y="120323"/>
                  </a:lnTo>
                  <a:lnTo>
                    <a:pt x="11531" y="133690"/>
                  </a:lnTo>
                  <a:lnTo>
                    <a:pt x="6933" y="147269"/>
                  </a:lnTo>
                  <a:lnTo>
                    <a:pt x="3473" y="160995"/>
                  </a:lnTo>
                  <a:lnTo>
                    <a:pt x="1131" y="174823"/>
                  </a:lnTo>
                  <a:lnTo>
                    <a:pt x="0" y="188720"/>
                  </a:lnTo>
                  <a:lnTo>
                    <a:pt x="17" y="202658"/>
                  </a:lnTo>
                  <a:lnTo>
                    <a:pt x="992" y="216460"/>
                  </a:lnTo>
                  <a:lnTo>
                    <a:pt x="2710" y="229807"/>
                  </a:lnTo>
                  <a:lnTo>
                    <a:pt x="4983" y="242558"/>
                  </a:lnTo>
                  <a:lnTo>
                    <a:pt x="7982" y="254579"/>
                  </a:lnTo>
                  <a:lnTo>
                    <a:pt x="12206" y="265660"/>
                  </a:lnTo>
                  <a:lnTo>
                    <a:pt x="17827" y="275780"/>
                  </a:lnTo>
                  <a:lnTo>
                    <a:pt x="24722" y="285068"/>
                  </a:lnTo>
                  <a:lnTo>
                    <a:pt x="32645" y="293702"/>
                  </a:lnTo>
                  <a:lnTo>
                    <a:pt x="41356" y="301842"/>
                  </a:lnTo>
                  <a:lnTo>
                    <a:pt x="50968" y="309464"/>
                  </a:lnTo>
                  <a:lnTo>
                    <a:pt x="61929" y="316364"/>
                  </a:lnTo>
                  <a:lnTo>
                    <a:pt x="74368" y="322485"/>
                  </a:lnTo>
                  <a:lnTo>
                    <a:pt x="87945" y="327764"/>
                  </a:lnTo>
                  <a:lnTo>
                    <a:pt x="103667" y="332576"/>
                  </a:lnTo>
                  <a:lnTo>
                    <a:pt x="126270" y="337345"/>
                  </a:lnTo>
                  <a:lnTo>
                    <a:pt x="163771" y="342851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37202" y="747523"/>
              <a:ext cx="200042" cy="379027"/>
            </a:xfrm>
            <a:custGeom>
              <a:avLst/>
              <a:gdLst/>
              <a:ahLst/>
              <a:cxnLst/>
              <a:rect l="0" t="0" r="0" b="0"/>
              <a:pathLst>
                <a:path w="200042" h="379027">
                  <a:moveTo>
                    <a:pt x="200041" y="0"/>
                  </a:moveTo>
                  <a:lnTo>
                    <a:pt x="194241" y="8801"/>
                  </a:lnTo>
                  <a:lnTo>
                    <a:pt x="189316" y="17148"/>
                  </a:lnTo>
                  <a:lnTo>
                    <a:pt x="184809" y="25842"/>
                  </a:lnTo>
                  <a:lnTo>
                    <a:pt x="180416" y="34790"/>
                  </a:lnTo>
                  <a:lnTo>
                    <a:pt x="175754" y="43637"/>
                  </a:lnTo>
                  <a:lnTo>
                    <a:pt x="170639" y="52189"/>
                  </a:lnTo>
                  <a:lnTo>
                    <a:pt x="165061" y="60896"/>
                  </a:lnTo>
                  <a:lnTo>
                    <a:pt x="159089" y="70719"/>
                  </a:lnTo>
                  <a:lnTo>
                    <a:pt x="152811" y="82095"/>
                  </a:lnTo>
                  <a:lnTo>
                    <a:pt x="146307" y="94499"/>
                  </a:lnTo>
                  <a:lnTo>
                    <a:pt x="139642" y="106757"/>
                  </a:lnTo>
                  <a:lnTo>
                    <a:pt x="132868" y="118189"/>
                  </a:lnTo>
                  <a:lnTo>
                    <a:pt x="126185" y="128796"/>
                  </a:lnTo>
                  <a:lnTo>
                    <a:pt x="119925" y="138979"/>
                  </a:lnTo>
                  <a:lnTo>
                    <a:pt x="114233" y="149047"/>
                  </a:lnTo>
                  <a:lnTo>
                    <a:pt x="109089" y="159148"/>
                  </a:lnTo>
                  <a:lnTo>
                    <a:pt x="104400" y="169330"/>
                  </a:lnTo>
                  <a:lnTo>
                    <a:pt x="100055" y="179597"/>
                  </a:lnTo>
                  <a:lnTo>
                    <a:pt x="95796" y="189936"/>
                  </a:lnTo>
                  <a:lnTo>
                    <a:pt x="91243" y="200331"/>
                  </a:lnTo>
                  <a:lnTo>
                    <a:pt x="86211" y="210771"/>
                  </a:lnTo>
                  <a:lnTo>
                    <a:pt x="80694" y="221408"/>
                  </a:lnTo>
                  <a:lnTo>
                    <a:pt x="74766" y="232542"/>
                  </a:lnTo>
                  <a:lnTo>
                    <a:pt x="68518" y="244285"/>
                  </a:lnTo>
                  <a:lnTo>
                    <a:pt x="62035" y="256274"/>
                  </a:lnTo>
                  <a:lnTo>
                    <a:pt x="55384" y="267789"/>
                  </a:lnTo>
                  <a:lnTo>
                    <a:pt x="48620" y="278462"/>
                  </a:lnTo>
                  <a:lnTo>
                    <a:pt x="41944" y="288425"/>
                  </a:lnTo>
                  <a:lnTo>
                    <a:pt x="35688" y="298109"/>
                  </a:lnTo>
                  <a:lnTo>
                    <a:pt x="29999" y="307811"/>
                  </a:lnTo>
                  <a:lnTo>
                    <a:pt x="24857" y="317649"/>
                  </a:lnTo>
                  <a:lnTo>
                    <a:pt x="20169" y="327648"/>
                  </a:lnTo>
                  <a:lnTo>
                    <a:pt x="15834" y="337775"/>
                  </a:lnTo>
                  <a:lnTo>
                    <a:pt x="11908" y="347546"/>
                  </a:lnTo>
                  <a:lnTo>
                    <a:pt x="8225" y="356998"/>
                  </a:lnTo>
                  <a:lnTo>
                    <a:pt x="4459" y="366961"/>
                  </a:lnTo>
                  <a:lnTo>
                    <a:pt x="0" y="379026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52974" y="747523"/>
              <a:ext cx="336913" cy="357970"/>
            </a:xfrm>
            <a:custGeom>
              <a:avLst/>
              <a:gdLst/>
              <a:ahLst/>
              <a:cxnLst/>
              <a:rect l="0" t="0" r="0" b="0"/>
              <a:pathLst>
                <a:path w="336913" h="357970">
                  <a:moveTo>
                    <a:pt x="336912" y="357969"/>
                  </a:moveTo>
                  <a:lnTo>
                    <a:pt x="331044" y="352101"/>
                  </a:lnTo>
                  <a:lnTo>
                    <a:pt x="325480" y="346537"/>
                  </a:lnTo>
                  <a:lnTo>
                    <a:pt x="319680" y="340738"/>
                  </a:lnTo>
                  <a:lnTo>
                    <a:pt x="313600" y="334657"/>
                  </a:lnTo>
                  <a:lnTo>
                    <a:pt x="307270" y="328327"/>
                  </a:lnTo>
                  <a:lnTo>
                    <a:pt x="300742" y="321799"/>
                  </a:lnTo>
                  <a:lnTo>
                    <a:pt x="294066" y="315123"/>
                  </a:lnTo>
                  <a:lnTo>
                    <a:pt x="287283" y="308340"/>
                  </a:lnTo>
                  <a:lnTo>
                    <a:pt x="280421" y="301483"/>
                  </a:lnTo>
                  <a:lnTo>
                    <a:pt x="273339" y="294573"/>
                  </a:lnTo>
                  <a:lnTo>
                    <a:pt x="265745" y="287628"/>
                  </a:lnTo>
                  <a:lnTo>
                    <a:pt x="257527" y="280654"/>
                  </a:lnTo>
                  <a:lnTo>
                    <a:pt x="248889" y="273496"/>
                  </a:lnTo>
                  <a:lnTo>
                    <a:pt x="240244" y="265851"/>
                  </a:lnTo>
                  <a:lnTo>
                    <a:pt x="231837" y="257594"/>
                  </a:lnTo>
                  <a:lnTo>
                    <a:pt x="223736" y="248759"/>
                  </a:lnTo>
                  <a:lnTo>
                    <a:pt x="215915" y="239450"/>
                  </a:lnTo>
                  <a:lnTo>
                    <a:pt x="208323" y="229784"/>
                  </a:lnTo>
                  <a:lnTo>
                    <a:pt x="200902" y="220023"/>
                  </a:lnTo>
                  <a:lnTo>
                    <a:pt x="193605" y="210550"/>
                  </a:lnTo>
                  <a:lnTo>
                    <a:pt x="186396" y="201547"/>
                  </a:lnTo>
                  <a:lnTo>
                    <a:pt x="179249" y="192858"/>
                  </a:lnTo>
                  <a:lnTo>
                    <a:pt x="172142" y="184104"/>
                  </a:lnTo>
                  <a:lnTo>
                    <a:pt x="165060" y="175063"/>
                  </a:lnTo>
                  <a:lnTo>
                    <a:pt x="157829" y="165684"/>
                  </a:lnTo>
                  <a:lnTo>
                    <a:pt x="150136" y="156001"/>
                  </a:lnTo>
                  <a:lnTo>
                    <a:pt x="141850" y="146081"/>
                  </a:lnTo>
                  <a:lnTo>
                    <a:pt x="133167" y="136147"/>
                  </a:lnTo>
                  <a:lnTo>
                    <a:pt x="124492" y="126558"/>
                  </a:lnTo>
                  <a:lnTo>
                    <a:pt x="116060" y="117477"/>
                  </a:lnTo>
                  <a:lnTo>
                    <a:pt x="107772" y="108736"/>
                  </a:lnTo>
                  <a:lnTo>
                    <a:pt x="99294" y="99946"/>
                  </a:lnTo>
                  <a:lnTo>
                    <a:pt x="90447" y="90886"/>
                  </a:lnTo>
                  <a:lnTo>
                    <a:pt x="81369" y="81665"/>
                  </a:lnTo>
                  <a:lnTo>
                    <a:pt x="72422" y="72620"/>
                  </a:lnTo>
                  <a:lnTo>
                    <a:pt x="63809" y="63941"/>
                  </a:lnTo>
                  <a:lnTo>
                    <a:pt x="55567" y="55655"/>
                  </a:lnTo>
                  <a:lnTo>
                    <a:pt x="47652" y="47711"/>
                  </a:lnTo>
                  <a:lnTo>
                    <a:pt x="40000" y="40040"/>
                  </a:lnTo>
                  <a:lnTo>
                    <a:pt x="32655" y="32682"/>
                  </a:lnTo>
                  <a:lnTo>
                    <a:pt x="24949" y="24965"/>
                  </a:lnTo>
                  <a:lnTo>
                    <a:pt x="15084" y="15092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15896" y="1189720"/>
              <a:ext cx="1558219" cy="271900"/>
            </a:xfrm>
            <a:custGeom>
              <a:avLst/>
              <a:gdLst/>
              <a:ahLst/>
              <a:cxnLst/>
              <a:rect l="0" t="0" r="0" b="0"/>
              <a:pathLst>
                <a:path w="1558219" h="271900">
                  <a:moveTo>
                    <a:pt x="1558218" y="0"/>
                  </a:moveTo>
                  <a:lnTo>
                    <a:pt x="1552484" y="6001"/>
                  </a:lnTo>
                  <a:lnTo>
                    <a:pt x="1548200" y="12846"/>
                  </a:lnTo>
                  <a:lnTo>
                    <a:pt x="1544989" y="21243"/>
                  </a:lnTo>
                  <a:lnTo>
                    <a:pt x="1542456" y="31216"/>
                  </a:lnTo>
                  <a:lnTo>
                    <a:pt x="1540110" y="42827"/>
                  </a:lnTo>
                  <a:lnTo>
                    <a:pt x="1537657" y="55937"/>
                  </a:lnTo>
                  <a:lnTo>
                    <a:pt x="1534830" y="70113"/>
                  </a:lnTo>
                  <a:lnTo>
                    <a:pt x="1531317" y="84758"/>
                  </a:lnTo>
                  <a:lnTo>
                    <a:pt x="1527026" y="99485"/>
                  </a:lnTo>
                  <a:lnTo>
                    <a:pt x="1522193" y="113962"/>
                  </a:lnTo>
                  <a:lnTo>
                    <a:pt x="1517264" y="127835"/>
                  </a:lnTo>
                  <a:lnTo>
                    <a:pt x="1512499" y="140980"/>
                  </a:lnTo>
                  <a:lnTo>
                    <a:pt x="1507658" y="153451"/>
                  </a:lnTo>
                  <a:lnTo>
                    <a:pt x="1502116" y="165374"/>
                  </a:lnTo>
                  <a:lnTo>
                    <a:pt x="1495575" y="176877"/>
                  </a:lnTo>
                  <a:lnTo>
                    <a:pt x="1488215" y="187910"/>
                  </a:lnTo>
                  <a:lnTo>
                    <a:pt x="1480504" y="198254"/>
                  </a:lnTo>
                  <a:lnTo>
                    <a:pt x="1472745" y="207844"/>
                  </a:lnTo>
                  <a:lnTo>
                    <a:pt x="1464586" y="216760"/>
                  </a:lnTo>
                  <a:lnTo>
                    <a:pt x="1455138" y="225135"/>
                  </a:lnTo>
                  <a:lnTo>
                    <a:pt x="1444011" y="233099"/>
                  </a:lnTo>
                  <a:lnTo>
                    <a:pt x="1431606" y="240601"/>
                  </a:lnTo>
                  <a:lnTo>
                    <a:pt x="1418815" y="247420"/>
                  </a:lnTo>
                  <a:lnTo>
                    <a:pt x="1406198" y="253485"/>
                  </a:lnTo>
                  <a:lnTo>
                    <a:pt x="1393472" y="258711"/>
                  </a:lnTo>
                  <a:lnTo>
                    <a:pt x="1379731" y="262924"/>
                  </a:lnTo>
                  <a:lnTo>
                    <a:pt x="1364533" y="266127"/>
                  </a:lnTo>
                  <a:lnTo>
                    <a:pt x="1348223" y="268464"/>
                  </a:lnTo>
                  <a:lnTo>
                    <a:pt x="1331651" y="270124"/>
                  </a:lnTo>
                  <a:lnTo>
                    <a:pt x="1315351" y="271276"/>
                  </a:lnTo>
                  <a:lnTo>
                    <a:pt x="1299508" y="271899"/>
                  </a:lnTo>
                  <a:lnTo>
                    <a:pt x="1284116" y="271794"/>
                  </a:lnTo>
                  <a:lnTo>
                    <a:pt x="1269101" y="270913"/>
                  </a:lnTo>
                  <a:lnTo>
                    <a:pt x="1254375" y="269508"/>
                  </a:lnTo>
                  <a:lnTo>
                    <a:pt x="1239860" y="268027"/>
                  </a:lnTo>
                  <a:lnTo>
                    <a:pt x="1225495" y="266732"/>
                  </a:lnTo>
                  <a:lnTo>
                    <a:pt x="1211235" y="265541"/>
                  </a:lnTo>
                  <a:lnTo>
                    <a:pt x="1197046" y="264135"/>
                  </a:lnTo>
                  <a:lnTo>
                    <a:pt x="1182907" y="262338"/>
                  </a:lnTo>
                  <a:lnTo>
                    <a:pt x="1168801" y="260130"/>
                  </a:lnTo>
                  <a:lnTo>
                    <a:pt x="1154717" y="257568"/>
                  </a:lnTo>
                  <a:lnTo>
                    <a:pt x="1140644" y="254731"/>
                  </a:lnTo>
                  <a:lnTo>
                    <a:pt x="1126413" y="251690"/>
                  </a:lnTo>
                  <a:lnTo>
                    <a:pt x="1111713" y="248502"/>
                  </a:lnTo>
                  <a:lnTo>
                    <a:pt x="1096412" y="245207"/>
                  </a:lnTo>
                  <a:lnTo>
                    <a:pt x="1080543" y="241674"/>
                  </a:lnTo>
                  <a:lnTo>
                    <a:pt x="1064204" y="237616"/>
                  </a:lnTo>
                  <a:lnTo>
                    <a:pt x="1047508" y="232925"/>
                  </a:lnTo>
                  <a:lnTo>
                    <a:pt x="1030550" y="227808"/>
                  </a:lnTo>
                  <a:lnTo>
                    <a:pt x="1013406" y="222681"/>
                  </a:lnTo>
                  <a:lnTo>
                    <a:pt x="996133" y="217784"/>
                  </a:lnTo>
                  <a:lnTo>
                    <a:pt x="978771" y="213023"/>
                  </a:lnTo>
                  <a:lnTo>
                    <a:pt x="961349" y="208066"/>
                  </a:lnTo>
                  <a:lnTo>
                    <a:pt x="943885" y="202731"/>
                  </a:lnTo>
                  <a:lnTo>
                    <a:pt x="926394" y="196995"/>
                  </a:lnTo>
                  <a:lnTo>
                    <a:pt x="908884" y="190912"/>
                  </a:lnTo>
                  <a:lnTo>
                    <a:pt x="891362" y="184562"/>
                  </a:lnTo>
                  <a:lnTo>
                    <a:pt x="873831" y="178179"/>
                  </a:lnTo>
                  <a:lnTo>
                    <a:pt x="856295" y="172126"/>
                  </a:lnTo>
                  <a:lnTo>
                    <a:pt x="838751" y="166573"/>
                  </a:lnTo>
                  <a:lnTo>
                    <a:pt x="821035" y="161353"/>
                  </a:lnTo>
                  <a:lnTo>
                    <a:pt x="802843" y="156082"/>
                  </a:lnTo>
                  <a:lnTo>
                    <a:pt x="784049" y="150537"/>
                  </a:lnTo>
                  <a:lnTo>
                    <a:pt x="764850" y="144828"/>
                  </a:lnTo>
                  <a:lnTo>
                    <a:pt x="745655" y="139295"/>
                  </a:lnTo>
                  <a:lnTo>
                    <a:pt x="726706" y="134128"/>
                  </a:lnTo>
                  <a:lnTo>
                    <a:pt x="708066" y="129353"/>
                  </a:lnTo>
                  <a:lnTo>
                    <a:pt x="689711" y="124919"/>
                  </a:lnTo>
                  <a:lnTo>
                    <a:pt x="671581" y="120753"/>
                  </a:lnTo>
                  <a:lnTo>
                    <a:pt x="653456" y="116786"/>
                  </a:lnTo>
                  <a:lnTo>
                    <a:pt x="634980" y="112962"/>
                  </a:lnTo>
                  <a:lnTo>
                    <a:pt x="615993" y="109242"/>
                  </a:lnTo>
                  <a:lnTo>
                    <a:pt x="596663" y="105760"/>
                  </a:lnTo>
                  <a:lnTo>
                    <a:pt x="577380" y="102801"/>
                  </a:lnTo>
                  <a:lnTo>
                    <a:pt x="558371" y="100478"/>
                  </a:lnTo>
                  <a:lnTo>
                    <a:pt x="539691" y="98750"/>
                  </a:lnTo>
                  <a:lnTo>
                    <a:pt x="521309" y="97507"/>
                  </a:lnTo>
                  <a:lnTo>
                    <a:pt x="503166" y="96634"/>
                  </a:lnTo>
                  <a:lnTo>
                    <a:pt x="485201" y="96030"/>
                  </a:lnTo>
                  <a:lnTo>
                    <a:pt x="467366" y="95616"/>
                  </a:lnTo>
                  <a:lnTo>
                    <a:pt x="449622" y="95339"/>
                  </a:lnTo>
                  <a:lnTo>
                    <a:pt x="431942" y="95322"/>
                  </a:lnTo>
                  <a:lnTo>
                    <a:pt x="414304" y="95842"/>
                  </a:lnTo>
                  <a:lnTo>
                    <a:pt x="396696" y="97009"/>
                  </a:lnTo>
                  <a:lnTo>
                    <a:pt x="379108" y="98777"/>
                  </a:lnTo>
                  <a:lnTo>
                    <a:pt x="361533" y="101035"/>
                  </a:lnTo>
                  <a:lnTo>
                    <a:pt x="343967" y="103665"/>
                  </a:lnTo>
                  <a:lnTo>
                    <a:pt x="326408" y="106566"/>
                  </a:lnTo>
                  <a:lnTo>
                    <a:pt x="308852" y="109659"/>
                  </a:lnTo>
                  <a:lnTo>
                    <a:pt x="291304" y="112885"/>
                  </a:lnTo>
                  <a:lnTo>
                    <a:pt x="273925" y="116204"/>
                  </a:lnTo>
                  <a:lnTo>
                    <a:pt x="257024" y="119584"/>
                  </a:lnTo>
                  <a:lnTo>
                    <a:pt x="240723" y="123012"/>
                  </a:lnTo>
                  <a:lnTo>
                    <a:pt x="224828" y="126636"/>
                  </a:lnTo>
                  <a:lnTo>
                    <a:pt x="208928" y="130755"/>
                  </a:lnTo>
                  <a:lnTo>
                    <a:pt x="192787" y="135492"/>
                  </a:lnTo>
                  <a:lnTo>
                    <a:pt x="176505" y="140810"/>
                  </a:lnTo>
                  <a:lnTo>
                    <a:pt x="160413" y="146604"/>
                  </a:lnTo>
                  <a:lnTo>
                    <a:pt x="144697" y="152766"/>
                  </a:lnTo>
                  <a:lnTo>
                    <a:pt x="129380" y="159362"/>
                  </a:lnTo>
                  <a:lnTo>
                    <a:pt x="114408" y="166621"/>
                  </a:lnTo>
                  <a:lnTo>
                    <a:pt x="99713" y="174611"/>
                  </a:lnTo>
                  <a:lnTo>
                    <a:pt x="85386" y="183095"/>
                  </a:lnTo>
                  <a:lnTo>
                    <a:pt x="71679" y="191635"/>
                  </a:lnTo>
                  <a:lnTo>
                    <a:pt x="58687" y="199972"/>
                  </a:lnTo>
                  <a:lnTo>
                    <a:pt x="46604" y="208112"/>
                  </a:lnTo>
                  <a:lnTo>
                    <a:pt x="34515" y="217248"/>
                  </a:lnTo>
                  <a:lnTo>
                    <a:pt x="20239" y="230416"/>
                  </a:lnTo>
                  <a:lnTo>
                    <a:pt x="0" y="252684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039962" y="1534319"/>
            <a:ext cx="3532972" cy="622519"/>
            <a:chOff x="3039962" y="1534319"/>
            <a:chExt cx="3532972" cy="622519"/>
          </a:xfrm>
        </p:grpSpPr>
        <p:sp>
          <p:nvSpPr>
            <p:cNvPr id="10" name="Freeform 9"/>
            <p:cNvSpPr/>
            <p:nvPr/>
          </p:nvSpPr>
          <p:spPr>
            <a:xfrm>
              <a:off x="3039962" y="1636213"/>
              <a:ext cx="329158" cy="516937"/>
            </a:xfrm>
            <a:custGeom>
              <a:avLst/>
              <a:gdLst/>
              <a:ahLst/>
              <a:cxnLst/>
              <a:rect l="0" t="0" r="0" b="0"/>
              <a:pathLst>
                <a:path w="329158" h="516937">
                  <a:moveTo>
                    <a:pt x="13302" y="100989"/>
                  </a:moveTo>
                  <a:lnTo>
                    <a:pt x="2124" y="89810"/>
                  </a:lnTo>
                  <a:lnTo>
                    <a:pt x="0" y="83008"/>
                  </a:lnTo>
                  <a:lnTo>
                    <a:pt x="761" y="66091"/>
                  </a:lnTo>
                  <a:lnTo>
                    <a:pt x="13356" y="36836"/>
                  </a:lnTo>
                  <a:lnTo>
                    <a:pt x="37494" y="11530"/>
                  </a:lnTo>
                  <a:lnTo>
                    <a:pt x="59929" y="2738"/>
                  </a:lnTo>
                  <a:lnTo>
                    <a:pt x="84328" y="0"/>
                  </a:lnTo>
                  <a:lnTo>
                    <a:pt x="106870" y="2682"/>
                  </a:lnTo>
                  <a:lnTo>
                    <a:pt x="128587" y="14013"/>
                  </a:lnTo>
                  <a:lnTo>
                    <a:pt x="165536" y="44294"/>
                  </a:lnTo>
                  <a:lnTo>
                    <a:pt x="188130" y="76911"/>
                  </a:lnTo>
                  <a:lnTo>
                    <a:pt x="207150" y="129854"/>
                  </a:lnTo>
                  <a:lnTo>
                    <a:pt x="212120" y="188492"/>
                  </a:lnTo>
                  <a:lnTo>
                    <a:pt x="218691" y="244875"/>
                  </a:lnTo>
                  <a:lnTo>
                    <a:pt x="214443" y="305449"/>
                  </a:lnTo>
                  <a:lnTo>
                    <a:pt x="202339" y="366807"/>
                  </a:lnTo>
                  <a:lnTo>
                    <a:pt x="183093" y="429317"/>
                  </a:lnTo>
                  <a:lnTo>
                    <a:pt x="156762" y="469913"/>
                  </a:lnTo>
                  <a:lnTo>
                    <a:pt x="122040" y="507685"/>
                  </a:lnTo>
                  <a:lnTo>
                    <a:pt x="98675" y="515709"/>
                  </a:lnTo>
                  <a:lnTo>
                    <a:pt x="72302" y="516936"/>
                  </a:lnTo>
                  <a:lnTo>
                    <a:pt x="52782" y="509682"/>
                  </a:lnTo>
                  <a:lnTo>
                    <a:pt x="39428" y="495540"/>
                  </a:lnTo>
                  <a:lnTo>
                    <a:pt x="34229" y="486855"/>
                  </a:lnTo>
                  <a:lnTo>
                    <a:pt x="31572" y="467847"/>
                  </a:lnTo>
                  <a:lnTo>
                    <a:pt x="32501" y="457865"/>
                  </a:lnTo>
                  <a:lnTo>
                    <a:pt x="39772" y="440535"/>
                  </a:lnTo>
                  <a:lnTo>
                    <a:pt x="51973" y="425033"/>
                  </a:lnTo>
                  <a:lnTo>
                    <a:pt x="69093" y="410345"/>
                  </a:lnTo>
                  <a:lnTo>
                    <a:pt x="94640" y="402257"/>
                  </a:lnTo>
                  <a:lnTo>
                    <a:pt x="135668" y="400823"/>
                  </a:lnTo>
                  <a:lnTo>
                    <a:pt x="147522" y="402654"/>
                  </a:lnTo>
                  <a:lnTo>
                    <a:pt x="170051" y="414047"/>
                  </a:lnTo>
                  <a:lnTo>
                    <a:pt x="205586" y="433952"/>
                  </a:lnTo>
                  <a:lnTo>
                    <a:pt x="239511" y="450379"/>
                  </a:lnTo>
                  <a:lnTo>
                    <a:pt x="277524" y="471301"/>
                  </a:lnTo>
                  <a:lnTo>
                    <a:pt x="329157" y="4800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411233" y="1666333"/>
              <a:ext cx="286420" cy="394793"/>
            </a:xfrm>
            <a:custGeom>
              <a:avLst/>
              <a:gdLst/>
              <a:ahLst/>
              <a:cxnLst/>
              <a:rect l="0" t="0" r="0" b="0"/>
              <a:pathLst>
                <a:path w="286420" h="394793">
                  <a:moveTo>
                    <a:pt x="0" y="91926"/>
                  </a:moveTo>
                  <a:lnTo>
                    <a:pt x="20243" y="47963"/>
                  </a:lnTo>
                  <a:lnTo>
                    <a:pt x="39403" y="23268"/>
                  </a:lnTo>
                  <a:lnTo>
                    <a:pt x="65487" y="6722"/>
                  </a:lnTo>
                  <a:lnTo>
                    <a:pt x="101032" y="0"/>
                  </a:lnTo>
                  <a:lnTo>
                    <a:pt x="141199" y="9186"/>
                  </a:lnTo>
                  <a:lnTo>
                    <a:pt x="162581" y="23567"/>
                  </a:lnTo>
                  <a:lnTo>
                    <a:pt x="178713" y="41657"/>
                  </a:lnTo>
                  <a:lnTo>
                    <a:pt x="189782" y="61395"/>
                  </a:lnTo>
                  <a:lnTo>
                    <a:pt x="192362" y="81866"/>
                  </a:lnTo>
                  <a:lnTo>
                    <a:pt x="184487" y="123604"/>
                  </a:lnTo>
                  <a:lnTo>
                    <a:pt x="169436" y="149535"/>
                  </a:lnTo>
                  <a:lnTo>
                    <a:pt x="150159" y="172036"/>
                  </a:lnTo>
                  <a:lnTo>
                    <a:pt x="148069" y="173408"/>
                  </a:lnTo>
                  <a:lnTo>
                    <a:pt x="151986" y="165575"/>
                  </a:lnTo>
                  <a:lnTo>
                    <a:pt x="158646" y="162082"/>
                  </a:lnTo>
                  <a:lnTo>
                    <a:pt x="178524" y="158201"/>
                  </a:lnTo>
                  <a:lnTo>
                    <a:pt x="216023" y="161606"/>
                  </a:lnTo>
                  <a:lnTo>
                    <a:pt x="236780" y="170078"/>
                  </a:lnTo>
                  <a:lnTo>
                    <a:pt x="245591" y="175613"/>
                  </a:lnTo>
                  <a:lnTo>
                    <a:pt x="269169" y="205759"/>
                  </a:lnTo>
                  <a:lnTo>
                    <a:pt x="285384" y="244327"/>
                  </a:lnTo>
                  <a:lnTo>
                    <a:pt x="286419" y="285391"/>
                  </a:lnTo>
                  <a:lnTo>
                    <a:pt x="275119" y="332782"/>
                  </a:lnTo>
                  <a:lnTo>
                    <a:pt x="264214" y="354561"/>
                  </a:lnTo>
                  <a:lnTo>
                    <a:pt x="248450" y="369699"/>
                  </a:lnTo>
                  <a:lnTo>
                    <a:pt x="209733" y="388950"/>
                  </a:lnTo>
                  <a:lnTo>
                    <a:pt x="173147" y="394792"/>
                  </a:lnTo>
                  <a:lnTo>
                    <a:pt x="126342" y="3867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842901" y="198988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036068" y="1684559"/>
              <a:ext cx="186169" cy="375885"/>
            </a:xfrm>
            <a:custGeom>
              <a:avLst/>
              <a:gdLst/>
              <a:ahLst/>
              <a:cxnLst/>
              <a:rect l="0" t="0" r="0" b="0"/>
              <a:pathLst>
                <a:path w="186169" h="375885">
                  <a:moveTo>
                    <a:pt x="143745" y="0"/>
                  </a:moveTo>
                  <a:lnTo>
                    <a:pt x="112506" y="37478"/>
                  </a:lnTo>
                  <a:lnTo>
                    <a:pt x="77110" y="95316"/>
                  </a:lnTo>
                  <a:lnTo>
                    <a:pt x="48998" y="148203"/>
                  </a:lnTo>
                  <a:lnTo>
                    <a:pt x="26504" y="203710"/>
                  </a:lnTo>
                  <a:lnTo>
                    <a:pt x="4729" y="253669"/>
                  </a:lnTo>
                  <a:lnTo>
                    <a:pt x="0" y="298339"/>
                  </a:lnTo>
                  <a:lnTo>
                    <a:pt x="3040" y="323278"/>
                  </a:lnTo>
                  <a:lnTo>
                    <a:pt x="11409" y="342941"/>
                  </a:lnTo>
                  <a:lnTo>
                    <a:pt x="16917" y="351460"/>
                  </a:lnTo>
                  <a:lnTo>
                    <a:pt x="32395" y="364045"/>
                  </a:lnTo>
                  <a:lnTo>
                    <a:pt x="52142" y="372368"/>
                  </a:lnTo>
                  <a:lnTo>
                    <a:pt x="90737" y="375884"/>
                  </a:lnTo>
                  <a:lnTo>
                    <a:pt x="135188" y="368866"/>
                  </a:lnTo>
                  <a:lnTo>
                    <a:pt x="155930" y="358523"/>
                  </a:lnTo>
                  <a:lnTo>
                    <a:pt x="180761" y="333957"/>
                  </a:lnTo>
                  <a:lnTo>
                    <a:pt x="184799" y="323243"/>
                  </a:lnTo>
                  <a:lnTo>
                    <a:pt x="186168" y="298862"/>
                  </a:lnTo>
                  <a:lnTo>
                    <a:pt x="180361" y="264417"/>
                  </a:lnTo>
                  <a:lnTo>
                    <a:pt x="175175" y="255827"/>
                  </a:lnTo>
                  <a:lnTo>
                    <a:pt x="160054" y="243162"/>
                  </a:lnTo>
                  <a:lnTo>
                    <a:pt x="138515" y="236754"/>
                  </a:lnTo>
                  <a:lnTo>
                    <a:pt x="96962" y="236266"/>
                  </a:lnTo>
                  <a:lnTo>
                    <a:pt x="67971" y="241878"/>
                  </a:lnTo>
                  <a:lnTo>
                    <a:pt x="17403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580356" y="1726673"/>
              <a:ext cx="31127" cy="389555"/>
            </a:xfrm>
            <a:custGeom>
              <a:avLst/>
              <a:gdLst/>
              <a:ahLst/>
              <a:cxnLst/>
              <a:rect l="0" t="0" r="0" b="0"/>
              <a:pathLst>
                <a:path w="31127" h="389555">
                  <a:moveTo>
                    <a:pt x="31126" y="0"/>
                  </a:moveTo>
                  <a:lnTo>
                    <a:pt x="7406" y="58617"/>
                  </a:lnTo>
                  <a:lnTo>
                    <a:pt x="1094" y="121196"/>
                  </a:lnTo>
                  <a:lnTo>
                    <a:pt x="0" y="172521"/>
                  </a:lnTo>
                  <a:lnTo>
                    <a:pt x="846" y="224773"/>
                  </a:lnTo>
                  <a:lnTo>
                    <a:pt x="5646" y="276129"/>
                  </a:lnTo>
                  <a:lnTo>
                    <a:pt x="1093" y="335997"/>
                  </a:lnTo>
                  <a:lnTo>
                    <a:pt x="1400" y="361072"/>
                  </a:lnTo>
                  <a:lnTo>
                    <a:pt x="10069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404314" y="1726673"/>
              <a:ext cx="217697" cy="225693"/>
            </a:xfrm>
            <a:custGeom>
              <a:avLst/>
              <a:gdLst/>
              <a:ahLst/>
              <a:cxnLst/>
              <a:rect l="0" t="0" r="0" b="0"/>
              <a:pathLst>
                <a:path w="217697" h="225693">
                  <a:moveTo>
                    <a:pt x="217696" y="189513"/>
                  </a:moveTo>
                  <a:lnTo>
                    <a:pt x="175004" y="192633"/>
                  </a:lnTo>
                  <a:lnTo>
                    <a:pt x="143825" y="204085"/>
                  </a:lnTo>
                  <a:lnTo>
                    <a:pt x="121694" y="213537"/>
                  </a:lnTo>
                  <a:lnTo>
                    <a:pt x="61222" y="225692"/>
                  </a:lnTo>
                  <a:lnTo>
                    <a:pt x="28613" y="224279"/>
                  </a:lnTo>
                  <a:lnTo>
                    <a:pt x="20281" y="219710"/>
                  </a:lnTo>
                  <a:lnTo>
                    <a:pt x="7903" y="205273"/>
                  </a:lnTo>
                  <a:lnTo>
                    <a:pt x="1622" y="184040"/>
                  </a:lnTo>
                  <a:lnTo>
                    <a:pt x="0" y="159004"/>
                  </a:lnTo>
                  <a:lnTo>
                    <a:pt x="5371" y="104805"/>
                  </a:lnTo>
                  <a:lnTo>
                    <a:pt x="6779" y="49038"/>
                  </a:lnTo>
                  <a:lnTo>
                    <a:pt x="1765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885223" y="1821430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83650" y="3119"/>
                  </a:lnTo>
                  <a:lnTo>
                    <a:pt x="20547" y="955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425077" y="1534319"/>
              <a:ext cx="218198" cy="498688"/>
            </a:xfrm>
            <a:custGeom>
              <a:avLst/>
              <a:gdLst/>
              <a:ahLst/>
              <a:cxnLst/>
              <a:rect l="0" t="0" r="0" b="0"/>
              <a:pathLst>
                <a:path w="218198" h="498688">
                  <a:moveTo>
                    <a:pt x="218197" y="118655"/>
                  </a:moveTo>
                  <a:lnTo>
                    <a:pt x="201386" y="137805"/>
                  </a:lnTo>
                  <a:lnTo>
                    <a:pt x="168699" y="197461"/>
                  </a:lnTo>
                  <a:lnTo>
                    <a:pt x="133680" y="260737"/>
                  </a:lnTo>
                  <a:lnTo>
                    <a:pt x="110357" y="311012"/>
                  </a:lnTo>
                  <a:lnTo>
                    <a:pt x="81515" y="370514"/>
                  </a:lnTo>
                  <a:lnTo>
                    <a:pt x="58877" y="427328"/>
                  </a:lnTo>
                  <a:lnTo>
                    <a:pt x="52448" y="469556"/>
                  </a:lnTo>
                  <a:lnTo>
                    <a:pt x="55055" y="480101"/>
                  </a:lnTo>
                  <a:lnTo>
                    <a:pt x="60303" y="488300"/>
                  </a:lnTo>
                  <a:lnTo>
                    <a:pt x="67311" y="494937"/>
                  </a:lnTo>
                  <a:lnTo>
                    <a:pt x="75493" y="498191"/>
                  </a:lnTo>
                  <a:lnTo>
                    <a:pt x="93942" y="498687"/>
                  </a:lnTo>
                  <a:lnTo>
                    <a:pt x="129648" y="492390"/>
                  </a:lnTo>
                  <a:lnTo>
                    <a:pt x="164274" y="471936"/>
                  </a:lnTo>
                  <a:lnTo>
                    <a:pt x="191172" y="443649"/>
                  </a:lnTo>
                  <a:lnTo>
                    <a:pt x="208370" y="407452"/>
                  </a:lnTo>
                  <a:lnTo>
                    <a:pt x="207591" y="380760"/>
                  </a:lnTo>
                  <a:lnTo>
                    <a:pt x="198275" y="353299"/>
                  </a:lnTo>
                  <a:lnTo>
                    <a:pt x="159379" y="294715"/>
                  </a:lnTo>
                  <a:lnTo>
                    <a:pt x="96178" y="231508"/>
                  </a:lnTo>
                  <a:lnTo>
                    <a:pt x="40952" y="181436"/>
                  </a:lnTo>
                  <a:lnTo>
                    <a:pt x="11784" y="139635"/>
                  </a:lnTo>
                  <a:lnTo>
                    <a:pt x="3626" y="117451"/>
                  </a:lnTo>
                  <a:lnTo>
                    <a:pt x="0" y="91993"/>
                  </a:lnTo>
                  <a:lnTo>
                    <a:pt x="7747" y="65081"/>
                  </a:lnTo>
                  <a:lnTo>
                    <a:pt x="35727" y="20855"/>
                  </a:lnTo>
                  <a:lnTo>
                    <a:pt x="55991" y="7728"/>
                  </a:lnTo>
                  <a:lnTo>
                    <a:pt x="67946" y="2589"/>
                  </a:lnTo>
                  <a:lnTo>
                    <a:pt x="93707" y="0"/>
                  </a:lnTo>
                  <a:lnTo>
                    <a:pt x="118415" y="3918"/>
                  </a:lnTo>
                  <a:lnTo>
                    <a:pt x="145478" y="19278"/>
                  </a:lnTo>
                  <a:lnTo>
                    <a:pt x="160921" y="31983"/>
                  </a:lnTo>
                  <a:lnTo>
                    <a:pt x="177180" y="57879"/>
                  </a:lnTo>
                  <a:lnTo>
                    <a:pt x="185370" y="115750"/>
                  </a:lnTo>
                  <a:lnTo>
                    <a:pt x="186612" y="1291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748559" y="200041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927544" y="1576779"/>
              <a:ext cx="260525" cy="444693"/>
            </a:xfrm>
            <a:custGeom>
              <a:avLst/>
              <a:gdLst/>
              <a:ahLst/>
              <a:cxnLst/>
              <a:rect l="0" t="0" r="0" b="0"/>
              <a:pathLst>
                <a:path w="260525" h="444693">
                  <a:moveTo>
                    <a:pt x="0" y="44609"/>
                  </a:moveTo>
                  <a:lnTo>
                    <a:pt x="57264" y="41490"/>
                  </a:lnTo>
                  <a:lnTo>
                    <a:pt x="106655" y="33156"/>
                  </a:lnTo>
                  <a:lnTo>
                    <a:pt x="158333" y="26398"/>
                  </a:lnTo>
                  <a:lnTo>
                    <a:pt x="189693" y="22477"/>
                  </a:lnTo>
                  <a:lnTo>
                    <a:pt x="247999" y="0"/>
                  </a:lnTo>
                  <a:lnTo>
                    <a:pt x="255410" y="831"/>
                  </a:lnTo>
                  <a:lnTo>
                    <a:pt x="259180" y="4896"/>
                  </a:lnTo>
                  <a:lnTo>
                    <a:pt x="260524" y="11114"/>
                  </a:lnTo>
                  <a:lnTo>
                    <a:pt x="243072" y="67726"/>
                  </a:lnTo>
                  <a:lnTo>
                    <a:pt x="222709" y="122225"/>
                  </a:lnTo>
                  <a:lnTo>
                    <a:pt x="204562" y="171985"/>
                  </a:lnTo>
                  <a:lnTo>
                    <a:pt x="193322" y="218961"/>
                  </a:lnTo>
                  <a:lnTo>
                    <a:pt x="181413" y="269924"/>
                  </a:lnTo>
                  <a:lnTo>
                    <a:pt x="164756" y="320899"/>
                  </a:lnTo>
                  <a:lnTo>
                    <a:pt x="148054" y="377519"/>
                  </a:lnTo>
                  <a:lnTo>
                    <a:pt x="129938" y="430127"/>
                  </a:lnTo>
                  <a:lnTo>
                    <a:pt x="115813" y="4446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265639" y="1618019"/>
              <a:ext cx="307295" cy="538819"/>
            </a:xfrm>
            <a:custGeom>
              <a:avLst/>
              <a:gdLst/>
              <a:ahLst/>
              <a:cxnLst/>
              <a:rect l="0" t="0" r="0" b="0"/>
              <a:pathLst>
                <a:path w="307295" h="538819">
                  <a:moveTo>
                    <a:pt x="83044" y="13898"/>
                  </a:moveTo>
                  <a:lnTo>
                    <a:pt x="58997" y="31878"/>
                  </a:lnTo>
                  <a:lnTo>
                    <a:pt x="16410" y="87081"/>
                  </a:lnTo>
                  <a:lnTo>
                    <a:pt x="2346" y="103356"/>
                  </a:lnTo>
                  <a:lnTo>
                    <a:pt x="0" y="105122"/>
                  </a:lnTo>
                  <a:lnTo>
                    <a:pt x="3632" y="97726"/>
                  </a:lnTo>
                  <a:lnTo>
                    <a:pt x="46097" y="52273"/>
                  </a:lnTo>
                  <a:lnTo>
                    <a:pt x="99843" y="17377"/>
                  </a:lnTo>
                  <a:lnTo>
                    <a:pt x="134425" y="1930"/>
                  </a:lnTo>
                  <a:lnTo>
                    <a:pt x="159303" y="0"/>
                  </a:lnTo>
                  <a:lnTo>
                    <a:pt x="183618" y="4212"/>
                  </a:lnTo>
                  <a:lnTo>
                    <a:pt x="202223" y="13882"/>
                  </a:lnTo>
                  <a:lnTo>
                    <a:pt x="208120" y="22076"/>
                  </a:lnTo>
                  <a:lnTo>
                    <a:pt x="214673" y="43659"/>
                  </a:lnTo>
                  <a:lnTo>
                    <a:pt x="212772" y="76528"/>
                  </a:lnTo>
                  <a:lnTo>
                    <a:pt x="200480" y="119076"/>
                  </a:lnTo>
                  <a:lnTo>
                    <a:pt x="182051" y="149567"/>
                  </a:lnTo>
                  <a:lnTo>
                    <a:pt x="140449" y="188752"/>
                  </a:lnTo>
                  <a:lnTo>
                    <a:pt x="138861" y="192469"/>
                  </a:lnTo>
                  <a:lnTo>
                    <a:pt x="141313" y="193776"/>
                  </a:lnTo>
                  <a:lnTo>
                    <a:pt x="153395" y="194449"/>
                  </a:lnTo>
                  <a:lnTo>
                    <a:pt x="205392" y="207589"/>
                  </a:lnTo>
                  <a:lnTo>
                    <a:pt x="239788" y="228825"/>
                  </a:lnTo>
                  <a:lnTo>
                    <a:pt x="274447" y="261377"/>
                  </a:lnTo>
                  <a:lnTo>
                    <a:pt x="295475" y="298445"/>
                  </a:lnTo>
                  <a:lnTo>
                    <a:pt x="307294" y="343613"/>
                  </a:lnTo>
                  <a:lnTo>
                    <a:pt x="301992" y="394622"/>
                  </a:lnTo>
                  <a:lnTo>
                    <a:pt x="284091" y="455000"/>
                  </a:lnTo>
                  <a:lnTo>
                    <a:pt x="259207" y="494765"/>
                  </a:lnTo>
                  <a:lnTo>
                    <a:pt x="229607" y="523184"/>
                  </a:lnTo>
                  <a:lnTo>
                    <a:pt x="205895" y="532706"/>
                  </a:lnTo>
                  <a:lnTo>
                    <a:pt x="152545" y="538818"/>
                  </a:lnTo>
                  <a:lnTo>
                    <a:pt x="127971" y="533415"/>
                  </a:lnTo>
                  <a:lnTo>
                    <a:pt x="67990" y="499422"/>
                  </a:lnTo>
                  <a:lnTo>
                    <a:pt x="40930" y="4876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3832373" y="2800580"/>
            <a:ext cx="1463462" cy="558011"/>
            <a:chOff x="3832373" y="2800580"/>
            <a:chExt cx="1463462" cy="558011"/>
          </a:xfrm>
        </p:grpSpPr>
        <p:sp>
          <p:nvSpPr>
            <p:cNvPr id="22" name="Freeform 21"/>
            <p:cNvSpPr/>
            <p:nvPr/>
          </p:nvSpPr>
          <p:spPr>
            <a:xfrm>
              <a:off x="3832373" y="2982631"/>
              <a:ext cx="315856" cy="348012"/>
            </a:xfrm>
            <a:custGeom>
              <a:avLst/>
              <a:gdLst/>
              <a:ahLst/>
              <a:cxnLst/>
              <a:rect l="0" t="0" r="0" b="0"/>
              <a:pathLst>
                <a:path w="315856" h="348012">
                  <a:moveTo>
                    <a:pt x="0" y="70633"/>
                  </a:moveTo>
                  <a:lnTo>
                    <a:pt x="5589" y="48276"/>
                  </a:lnTo>
                  <a:lnTo>
                    <a:pt x="17691" y="31061"/>
                  </a:lnTo>
                  <a:lnTo>
                    <a:pt x="35939" y="16781"/>
                  </a:lnTo>
                  <a:lnTo>
                    <a:pt x="72520" y="3334"/>
                  </a:lnTo>
                  <a:lnTo>
                    <a:pt x="112994" y="0"/>
                  </a:lnTo>
                  <a:lnTo>
                    <a:pt x="154622" y="7071"/>
                  </a:lnTo>
                  <a:lnTo>
                    <a:pt x="194252" y="24633"/>
                  </a:lnTo>
                  <a:lnTo>
                    <a:pt x="221853" y="52714"/>
                  </a:lnTo>
                  <a:lnTo>
                    <a:pt x="237421" y="77097"/>
                  </a:lnTo>
                  <a:lnTo>
                    <a:pt x="248162" y="122721"/>
                  </a:lnTo>
                  <a:lnTo>
                    <a:pt x="245755" y="173284"/>
                  </a:lnTo>
                  <a:lnTo>
                    <a:pt x="232043" y="225310"/>
                  </a:lnTo>
                  <a:lnTo>
                    <a:pt x="206449" y="285717"/>
                  </a:lnTo>
                  <a:lnTo>
                    <a:pt x="192751" y="310115"/>
                  </a:lnTo>
                  <a:lnTo>
                    <a:pt x="175744" y="326418"/>
                  </a:lnTo>
                  <a:lnTo>
                    <a:pt x="136230" y="346416"/>
                  </a:lnTo>
                  <a:lnTo>
                    <a:pt x="115529" y="348011"/>
                  </a:lnTo>
                  <a:lnTo>
                    <a:pt x="95800" y="343651"/>
                  </a:lnTo>
                  <a:lnTo>
                    <a:pt x="79232" y="333914"/>
                  </a:lnTo>
                  <a:lnTo>
                    <a:pt x="73878" y="325702"/>
                  </a:lnTo>
                  <a:lnTo>
                    <a:pt x="67930" y="304100"/>
                  </a:lnTo>
                  <a:lnTo>
                    <a:pt x="68683" y="294128"/>
                  </a:lnTo>
                  <a:lnTo>
                    <a:pt x="75759" y="276809"/>
                  </a:lnTo>
                  <a:lnTo>
                    <a:pt x="98486" y="253904"/>
                  </a:lnTo>
                  <a:lnTo>
                    <a:pt x="108941" y="250136"/>
                  </a:lnTo>
                  <a:lnTo>
                    <a:pt x="133036" y="249068"/>
                  </a:lnTo>
                  <a:lnTo>
                    <a:pt x="167320" y="255044"/>
                  </a:lnTo>
                  <a:lnTo>
                    <a:pt x="220948" y="282380"/>
                  </a:lnTo>
                  <a:lnTo>
                    <a:pt x="284256" y="320300"/>
                  </a:lnTo>
                  <a:lnTo>
                    <a:pt x="315855" y="3338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21582" y="2912379"/>
              <a:ext cx="334979" cy="383041"/>
            </a:xfrm>
            <a:custGeom>
              <a:avLst/>
              <a:gdLst/>
              <a:ahLst/>
              <a:cxnLst/>
              <a:rect l="0" t="0" r="0" b="0"/>
              <a:pathLst>
                <a:path w="334979" h="383041">
                  <a:moveTo>
                    <a:pt x="5589" y="109299"/>
                  </a:moveTo>
                  <a:lnTo>
                    <a:pt x="0" y="92532"/>
                  </a:lnTo>
                  <a:lnTo>
                    <a:pt x="693" y="85253"/>
                  </a:lnTo>
                  <a:lnTo>
                    <a:pt x="7702" y="70926"/>
                  </a:lnTo>
                  <a:lnTo>
                    <a:pt x="24802" y="49706"/>
                  </a:lnTo>
                  <a:lnTo>
                    <a:pt x="67182" y="22745"/>
                  </a:lnTo>
                  <a:lnTo>
                    <a:pt x="121194" y="1123"/>
                  </a:lnTo>
                  <a:lnTo>
                    <a:pt x="142367" y="0"/>
                  </a:lnTo>
                  <a:lnTo>
                    <a:pt x="184555" y="8811"/>
                  </a:lnTo>
                  <a:lnTo>
                    <a:pt x="210564" y="24023"/>
                  </a:lnTo>
                  <a:lnTo>
                    <a:pt x="215938" y="32561"/>
                  </a:lnTo>
                  <a:lnTo>
                    <a:pt x="221910" y="54526"/>
                  </a:lnTo>
                  <a:lnTo>
                    <a:pt x="218325" y="76767"/>
                  </a:lnTo>
                  <a:lnTo>
                    <a:pt x="202549" y="119641"/>
                  </a:lnTo>
                  <a:lnTo>
                    <a:pt x="203576" y="129062"/>
                  </a:lnTo>
                  <a:lnTo>
                    <a:pt x="214076" y="145769"/>
                  </a:lnTo>
                  <a:lnTo>
                    <a:pt x="236680" y="154754"/>
                  </a:lnTo>
                  <a:lnTo>
                    <a:pt x="287672" y="166111"/>
                  </a:lnTo>
                  <a:lnTo>
                    <a:pt x="315207" y="181765"/>
                  </a:lnTo>
                  <a:lnTo>
                    <a:pt x="327640" y="197658"/>
                  </a:lnTo>
                  <a:lnTo>
                    <a:pt x="332594" y="206810"/>
                  </a:lnTo>
                  <a:lnTo>
                    <a:pt x="334978" y="226337"/>
                  </a:lnTo>
                  <a:lnTo>
                    <a:pt x="333976" y="236458"/>
                  </a:lnTo>
                  <a:lnTo>
                    <a:pt x="315798" y="273058"/>
                  </a:lnTo>
                  <a:lnTo>
                    <a:pt x="263366" y="334925"/>
                  </a:lnTo>
                  <a:lnTo>
                    <a:pt x="225613" y="363831"/>
                  </a:lnTo>
                  <a:lnTo>
                    <a:pt x="196840" y="378899"/>
                  </a:lnTo>
                  <a:lnTo>
                    <a:pt x="195102" y="3830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558839" y="324277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655788" y="2937450"/>
              <a:ext cx="306350" cy="421141"/>
            </a:xfrm>
            <a:custGeom>
              <a:avLst/>
              <a:gdLst/>
              <a:ahLst/>
              <a:cxnLst/>
              <a:rect l="0" t="0" r="0" b="0"/>
              <a:pathLst>
                <a:path w="306350" h="421141">
                  <a:moveTo>
                    <a:pt x="50450" y="0"/>
                  </a:moveTo>
                  <a:lnTo>
                    <a:pt x="25256" y="56215"/>
                  </a:lnTo>
                  <a:lnTo>
                    <a:pt x="8905" y="114786"/>
                  </a:lnTo>
                  <a:lnTo>
                    <a:pt x="0" y="177352"/>
                  </a:lnTo>
                  <a:lnTo>
                    <a:pt x="4046" y="217495"/>
                  </a:lnTo>
                  <a:lnTo>
                    <a:pt x="18243" y="257206"/>
                  </a:lnTo>
                  <a:lnTo>
                    <a:pt x="33797" y="278481"/>
                  </a:lnTo>
                  <a:lnTo>
                    <a:pt x="52407" y="294565"/>
                  </a:lnTo>
                  <a:lnTo>
                    <a:pt x="96070" y="314423"/>
                  </a:lnTo>
                  <a:lnTo>
                    <a:pt x="123368" y="319898"/>
                  </a:lnTo>
                  <a:lnTo>
                    <a:pt x="182313" y="313881"/>
                  </a:lnTo>
                  <a:lnTo>
                    <a:pt x="234035" y="295838"/>
                  </a:lnTo>
                  <a:lnTo>
                    <a:pt x="264203" y="276519"/>
                  </a:lnTo>
                  <a:lnTo>
                    <a:pt x="287959" y="250388"/>
                  </a:lnTo>
                  <a:lnTo>
                    <a:pt x="304227" y="220418"/>
                  </a:lnTo>
                  <a:lnTo>
                    <a:pt x="306349" y="199740"/>
                  </a:lnTo>
                  <a:lnTo>
                    <a:pt x="305278" y="189312"/>
                  </a:lnTo>
                  <a:lnTo>
                    <a:pt x="301054" y="181190"/>
                  </a:lnTo>
                  <a:lnTo>
                    <a:pt x="287001" y="169047"/>
                  </a:lnTo>
                  <a:lnTo>
                    <a:pt x="278341" y="166510"/>
                  </a:lnTo>
                  <a:lnTo>
                    <a:pt x="259360" y="166811"/>
                  </a:lnTo>
                  <a:lnTo>
                    <a:pt x="228942" y="173558"/>
                  </a:lnTo>
                  <a:lnTo>
                    <a:pt x="211278" y="185932"/>
                  </a:lnTo>
                  <a:lnTo>
                    <a:pt x="196799" y="203129"/>
                  </a:lnTo>
                  <a:lnTo>
                    <a:pt x="186464" y="222471"/>
                  </a:lnTo>
                  <a:lnTo>
                    <a:pt x="178702" y="271889"/>
                  </a:lnTo>
                  <a:lnTo>
                    <a:pt x="179698" y="312837"/>
                  </a:lnTo>
                  <a:lnTo>
                    <a:pt x="196690" y="365475"/>
                  </a:lnTo>
                  <a:lnTo>
                    <a:pt x="205523" y="387042"/>
                  </a:lnTo>
                  <a:lnTo>
                    <a:pt x="222480" y="409997"/>
                  </a:lnTo>
                  <a:lnTo>
                    <a:pt x="239963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991971" y="2926922"/>
              <a:ext cx="303864" cy="157928"/>
            </a:xfrm>
            <a:custGeom>
              <a:avLst/>
              <a:gdLst/>
              <a:ahLst/>
              <a:cxnLst/>
              <a:rect l="0" t="0" r="0" b="0"/>
              <a:pathLst>
                <a:path w="303864" h="157928">
                  <a:moveTo>
                    <a:pt x="9065" y="0"/>
                  </a:moveTo>
                  <a:lnTo>
                    <a:pt x="1829" y="27556"/>
                  </a:lnTo>
                  <a:lnTo>
                    <a:pt x="0" y="55141"/>
                  </a:lnTo>
                  <a:lnTo>
                    <a:pt x="5426" y="77539"/>
                  </a:lnTo>
                  <a:lnTo>
                    <a:pt x="27973" y="110983"/>
                  </a:lnTo>
                  <a:lnTo>
                    <a:pt x="47494" y="122635"/>
                  </a:lnTo>
                  <a:lnTo>
                    <a:pt x="72938" y="130544"/>
                  </a:lnTo>
                  <a:lnTo>
                    <a:pt x="120147" y="136166"/>
                  </a:lnTo>
                  <a:lnTo>
                    <a:pt x="170010" y="143551"/>
                  </a:lnTo>
                  <a:lnTo>
                    <a:pt x="229373" y="149758"/>
                  </a:lnTo>
                  <a:lnTo>
                    <a:pt x="268924" y="155507"/>
                  </a:lnTo>
                  <a:lnTo>
                    <a:pt x="303863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148435" y="2800580"/>
              <a:ext cx="21058" cy="558011"/>
            </a:xfrm>
            <a:custGeom>
              <a:avLst/>
              <a:gdLst/>
              <a:ahLst/>
              <a:cxnLst/>
              <a:rect l="0" t="0" r="0" b="0"/>
              <a:pathLst>
                <a:path w="21058" h="558011">
                  <a:moveTo>
                    <a:pt x="21057" y="0"/>
                  </a:moveTo>
                  <a:lnTo>
                    <a:pt x="21057" y="54144"/>
                  </a:lnTo>
                  <a:lnTo>
                    <a:pt x="21057" y="114680"/>
                  </a:lnTo>
                  <a:lnTo>
                    <a:pt x="21057" y="176897"/>
                  </a:lnTo>
                  <a:lnTo>
                    <a:pt x="21057" y="231788"/>
                  </a:lnTo>
                  <a:lnTo>
                    <a:pt x="19887" y="281068"/>
                  </a:lnTo>
                  <a:lnTo>
                    <a:pt x="13821" y="339083"/>
                  </a:lnTo>
                  <a:lnTo>
                    <a:pt x="10334" y="398386"/>
                  </a:lnTo>
                  <a:lnTo>
                    <a:pt x="2388" y="461532"/>
                  </a:lnTo>
                  <a:lnTo>
                    <a:pt x="472" y="519066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4311995" y="3318911"/>
            <a:ext cx="870410" cy="420456"/>
            <a:chOff x="4311995" y="3318911"/>
            <a:chExt cx="870410" cy="420456"/>
          </a:xfrm>
        </p:grpSpPr>
        <p:sp>
          <p:nvSpPr>
            <p:cNvPr id="29" name="Freeform 28"/>
            <p:cNvSpPr/>
            <p:nvPr/>
          </p:nvSpPr>
          <p:spPr>
            <a:xfrm>
              <a:off x="4311995" y="3318911"/>
              <a:ext cx="183674" cy="420456"/>
            </a:xfrm>
            <a:custGeom>
              <a:avLst/>
              <a:gdLst/>
              <a:ahLst/>
              <a:cxnLst/>
              <a:rect l="0" t="0" r="0" b="0"/>
              <a:pathLst>
                <a:path w="183674" h="420456">
                  <a:moveTo>
                    <a:pt x="183673" y="18622"/>
                  </a:moveTo>
                  <a:lnTo>
                    <a:pt x="128628" y="1834"/>
                  </a:lnTo>
                  <a:lnTo>
                    <a:pt x="91844" y="0"/>
                  </a:lnTo>
                  <a:lnTo>
                    <a:pt x="69161" y="3717"/>
                  </a:lnTo>
                  <a:lnTo>
                    <a:pt x="50501" y="12387"/>
                  </a:lnTo>
                  <a:lnTo>
                    <a:pt x="13868" y="37018"/>
                  </a:lnTo>
                  <a:lnTo>
                    <a:pt x="7299" y="47264"/>
                  </a:lnTo>
                  <a:lnTo>
                    <a:pt x="0" y="74246"/>
                  </a:lnTo>
                  <a:lnTo>
                    <a:pt x="2995" y="99496"/>
                  </a:lnTo>
                  <a:lnTo>
                    <a:pt x="23981" y="144302"/>
                  </a:lnTo>
                  <a:lnTo>
                    <a:pt x="64503" y="204601"/>
                  </a:lnTo>
                  <a:lnTo>
                    <a:pt x="98522" y="256787"/>
                  </a:lnTo>
                  <a:lnTo>
                    <a:pt x="128555" y="318484"/>
                  </a:lnTo>
                  <a:lnTo>
                    <a:pt x="143295" y="365093"/>
                  </a:lnTo>
                  <a:lnTo>
                    <a:pt x="143893" y="410359"/>
                  </a:lnTo>
                  <a:lnTo>
                    <a:pt x="139606" y="417820"/>
                  </a:lnTo>
                  <a:lnTo>
                    <a:pt x="133238" y="420455"/>
                  </a:lnTo>
                  <a:lnTo>
                    <a:pt x="125483" y="419872"/>
                  </a:lnTo>
                  <a:lnTo>
                    <a:pt x="110628" y="409865"/>
                  </a:lnTo>
                  <a:lnTo>
                    <a:pt x="97396" y="392550"/>
                  </a:lnTo>
                  <a:lnTo>
                    <a:pt x="79370" y="340186"/>
                  </a:lnTo>
                  <a:lnTo>
                    <a:pt x="71270" y="290935"/>
                  </a:lnTo>
                  <a:lnTo>
                    <a:pt x="68870" y="239298"/>
                  </a:lnTo>
                  <a:lnTo>
                    <a:pt x="71279" y="190073"/>
                  </a:lnTo>
                  <a:lnTo>
                    <a:pt x="82573" y="137107"/>
                  </a:lnTo>
                  <a:lnTo>
                    <a:pt x="99534" y="79025"/>
                  </a:lnTo>
                  <a:lnTo>
                    <a:pt x="117390" y="18134"/>
                  </a:lnTo>
                  <a:lnTo>
                    <a:pt x="120502" y="80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548311" y="362180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643067" y="3381106"/>
              <a:ext cx="241668" cy="282812"/>
            </a:xfrm>
            <a:custGeom>
              <a:avLst/>
              <a:gdLst/>
              <a:ahLst/>
              <a:cxnLst/>
              <a:rect l="0" t="0" r="0" b="0"/>
              <a:pathLst>
                <a:path w="241668" h="282812">
                  <a:moveTo>
                    <a:pt x="0" y="9070"/>
                  </a:moveTo>
                  <a:lnTo>
                    <a:pt x="54145" y="5950"/>
                  </a:lnTo>
                  <a:lnTo>
                    <a:pt x="114680" y="5"/>
                  </a:lnTo>
                  <a:lnTo>
                    <a:pt x="174558" y="0"/>
                  </a:lnTo>
                  <a:lnTo>
                    <a:pt x="214977" y="8203"/>
                  </a:lnTo>
                  <a:lnTo>
                    <a:pt x="234366" y="18823"/>
                  </a:lnTo>
                  <a:lnTo>
                    <a:pt x="239302" y="28440"/>
                  </a:lnTo>
                  <a:lnTo>
                    <a:pt x="241667" y="54723"/>
                  </a:lnTo>
                  <a:lnTo>
                    <a:pt x="232580" y="79663"/>
                  </a:lnTo>
                  <a:lnTo>
                    <a:pt x="189422" y="135003"/>
                  </a:lnTo>
                  <a:lnTo>
                    <a:pt x="151358" y="188000"/>
                  </a:lnTo>
                  <a:lnTo>
                    <a:pt x="123488" y="251221"/>
                  </a:lnTo>
                  <a:lnTo>
                    <a:pt x="122344" y="266041"/>
                  </a:lnTo>
                  <a:lnTo>
                    <a:pt x="126342" y="2828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969450" y="3423915"/>
              <a:ext cx="212955" cy="285161"/>
            </a:xfrm>
            <a:custGeom>
              <a:avLst/>
              <a:gdLst/>
              <a:ahLst/>
              <a:cxnLst/>
              <a:rect l="0" t="0" r="0" b="0"/>
              <a:pathLst>
                <a:path w="212955" h="285161">
                  <a:moveTo>
                    <a:pt x="0" y="39960"/>
                  </a:moveTo>
                  <a:lnTo>
                    <a:pt x="17981" y="24319"/>
                  </a:lnTo>
                  <a:lnTo>
                    <a:pt x="64153" y="5116"/>
                  </a:lnTo>
                  <a:lnTo>
                    <a:pt x="100637" y="0"/>
                  </a:lnTo>
                  <a:lnTo>
                    <a:pt x="141083" y="4074"/>
                  </a:lnTo>
                  <a:lnTo>
                    <a:pt x="162529" y="12702"/>
                  </a:lnTo>
                  <a:lnTo>
                    <a:pt x="171524" y="18279"/>
                  </a:lnTo>
                  <a:lnTo>
                    <a:pt x="176351" y="26676"/>
                  </a:lnTo>
                  <a:lnTo>
                    <a:pt x="178594" y="48484"/>
                  </a:lnTo>
                  <a:lnTo>
                    <a:pt x="172572" y="67535"/>
                  </a:lnTo>
                  <a:lnTo>
                    <a:pt x="149642" y="98830"/>
                  </a:lnTo>
                  <a:lnTo>
                    <a:pt x="123887" y="114855"/>
                  </a:lnTo>
                  <a:lnTo>
                    <a:pt x="121196" y="119136"/>
                  </a:lnTo>
                  <a:lnTo>
                    <a:pt x="122912" y="123159"/>
                  </a:lnTo>
                  <a:lnTo>
                    <a:pt x="127565" y="127012"/>
                  </a:lnTo>
                  <a:lnTo>
                    <a:pt x="189082" y="145219"/>
                  </a:lnTo>
                  <a:lnTo>
                    <a:pt x="204139" y="160441"/>
                  </a:lnTo>
                  <a:lnTo>
                    <a:pt x="209793" y="169414"/>
                  </a:lnTo>
                  <a:lnTo>
                    <a:pt x="212954" y="191862"/>
                  </a:lnTo>
                  <a:lnTo>
                    <a:pt x="212160" y="204399"/>
                  </a:lnTo>
                  <a:lnTo>
                    <a:pt x="201918" y="227688"/>
                  </a:lnTo>
                  <a:lnTo>
                    <a:pt x="176421" y="257410"/>
                  </a:lnTo>
                  <a:lnTo>
                    <a:pt x="155619" y="272305"/>
                  </a:lnTo>
                  <a:lnTo>
                    <a:pt x="130775" y="282825"/>
                  </a:lnTo>
                  <a:lnTo>
                    <a:pt x="104136" y="285160"/>
                  </a:lnTo>
                  <a:lnTo>
                    <a:pt x="77869" y="281129"/>
                  </a:lnTo>
                  <a:lnTo>
                    <a:pt x="31586" y="2610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074321" y="3663917"/>
            <a:ext cx="2842695" cy="1158136"/>
            <a:chOff x="3074321" y="3663917"/>
            <a:chExt cx="2842695" cy="1158136"/>
          </a:xfrm>
        </p:grpSpPr>
        <p:sp>
          <p:nvSpPr>
            <p:cNvPr id="34" name="Freeform 33"/>
            <p:cNvSpPr/>
            <p:nvPr/>
          </p:nvSpPr>
          <p:spPr>
            <a:xfrm>
              <a:off x="3337533" y="3663917"/>
              <a:ext cx="157929" cy="42115"/>
            </a:xfrm>
            <a:custGeom>
              <a:avLst/>
              <a:gdLst/>
              <a:ahLst/>
              <a:cxnLst/>
              <a:rect l="0" t="0" r="0" b="0"/>
              <a:pathLst>
                <a:path w="157929" h="42115">
                  <a:moveTo>
                    <a:pt x="0" y="42114"/>
                  </a:moveTo>
                  <a:lnTo>
                    <a:pt x="11179" y="30935"/>
                  </a:lnTo>
                  <a:lnTo>
                    <a:pt x="29145" y="25447"/>
                  </a:lnTo>
                  <a:lnTo>
                    <a:pt x="91142" y="20465"/>
                  </a:lnTo>
                  <a:lnTo>
                    <a:pt x="133038" y="9718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074321" y="3958715"/>
              <a:ext cx="2842695" cy="379027"/>
            </a:xfrm>
            <a:custGeom>
              <a:avLst/>
              <a:gdLst/>
              <a:ahLst/>
              <a:cxnLst/>
              <a:rect l="0" t="0" r="0" b="0"/>
              <a:pathLst>
                <a:path w="2842695" h="379027">
                  <a:moveTo>
                    <a:pt x="0" y="379026"/>
                  </a:moveTo>
                  <a:lnTo>
                    <a:pt x="27556" y="371790"/>
                  </a:lnTo>
                  <a:lnTo>
                    <a:pt x="80659" y="366028"/>
                  </a:lnTo>
                  <a:lnTo>
                    <a:pt x="136815" y="359561"/>
                  </a:lnTo>
                  <a:lnTo>
                    <a:pt x="198205" y="352851"/>
                  </a:lnTo>
                  <a:lnTo>
                    <a:pt x="251490" y="349044"/>
                  </a:lnTo>
                  <a:lnTo>
                    <a:pt x="311416" y="340521"/>
                  </a:lnTo>
                  <a:lnTo>
                    <a:pt x="371433" y="334505"/>
                  </a:lnTo>
                  <a:lnTo>
                    <a:pt x="422010" y="328789"/>
                  </a:lnTo>
                  <a:lnTo>
                    <a:pt x="474040" y="323977"/>
                  </a:lnTo>
                  <a:lnTo>
                    <a:pt x="529621" y="315141"/>
                  </a:lnTo>
                  <a:lnTo>
                    <a:pt x="587423" y="305115"/>
                  </a:lnTo>
                  <a:lnTo>
                    <a:pt x="641594" y="297855"/>
                  </a:lnTo>
                  <a:lnTo>
                    <a:pt x="700929" y="292584"/>
                  </a:lnTo>
                  <a:lnTo>
                    <a:pt x="745532" y="286795"/>
                  </a:lnTo>
                  <a:lnTo>
                    <a:pt x="788752" y="280322"/>
                  </a:lnTo>
                  <a:lnTo>
                    <a:pt x="831358" y="273546"/>
                  </a:lnTo>
                  <a:lnTo>
                    <a:pt x="894806" y="263155"/>
                  </a:lnTo>
                  <a:lnTo>
                    <a:pt x="938154" y="256168"/>
                  </a:lnTo>
                  <a:lnTo>
                    <a:pt x="984716" y="249163"/>
                  </a:lnTo>
                  <a:lnTo>
                    <a:pt x="1032707" y="242150"/>
                  </a:lnTo>
                  <a:lnTo>
                    <a:pt x="1080162" y="236304"/>
                  </a:lnTo>
                  <a:lnTo>
                    <a:pt x="1124650" y="233706"/>
                  </a:lnTo>
                  <a:lnTo>
                    <a:pt x="1170939" y="229431"/>
                  </a:lnTo>
                  <a:lnTo>
                    <a:pt x="1218808" y="223632"/>
                  </a:lnTo>
                  <a:lnTo>
                    <a:pt x="1267379" y="217155"/>
                  </a:lnTo>
                  <a:lnTo>
                    <a:pt x="1313142" y="210377"/>
                  </a:lnTo>
                  <a:lnTo>
                    <a:pt x="1358048" y="203465"/>
                  </a:lnTo>
                  <a:lnTo>
                    <a:pt x="1405302" y="196494"/>
                  </a:lnTo>
                  <a:lnTo>
                    <a:pt x="1453601" y="189496"/>
                  </a:lnTo>
                  <a:lnTo>
                    <a:pt x="1502362" y="182486"/>
                  </a:lnTo>
                  <a:lnTo>
                    <a:pt x="1551331" y="175471"/>
                  </a:lnTo>
                  <a:lnTo>
                    <a:pt x="1597271" y="171574"/>
                  </a:lnTo>
                  <a:lnTo>
                    <a:pt x="1642255" y="169842"/>
                  </a:lnTo>
                  <a:lnTo>
                    <a:pt x="1689544" y="169072"/>
                  </a:lnTo>
                  <a:lnTo>
                    <a:pt x="1734738" y="165610"/>
                  </a:lnTo>
                  <a:lnTo>
                    <a:pt x="1778221" y="160172"/>
                  </a:lnTo>
                  <a:lnTo>
                    <a:pt x="1820943" y="153856"/>
                  </a:lnTo>
                  <a:lnTo>
                    <a:pt x="1863328" y="147149"/>
                  </a:lnTo>
                  <a:lnTo>
                    <a:pt x="1926651" y="139916"/>
                  </a:lnTo>
                  <a:lnTo>
                    <a:pt x="1989867" y="131533"/>
                  </a:lnTo>
                  <a:lnTo>
                    <a:pt x="2049932" y="120471"/>
                  </a:lnTo>
                  <a:lnTo>
                    <a:pt x="2107893" y="114074"/>
                  </a:lnTo>
                  <a:lnTo>
                    <a:pt x="2166401" y="104769"/>
                  </a:lnTo>
                  <a:lnTo>
                    <a:pt x="2220781" y="94603"/>
                  </a:lnTo>
                  <a:lnTo>
                    <a:pt x="2273939" y="87302"/>
                  </a:lnTo>
                  <a:lnTo>
                    <a:pt x="2323614" y="82019"/>
                  </a:lnTo>
                  <a:lnTo>
                    <a:pt x="2371088" y="76165"/>
                  </a:lnTo>
                  <a:lnTo>
                    <a:pt x="2433943" y="68597"/>
                  </a:lnTo>
                  <a:lnTo>
                    <a:pt x="2494928" y="55837"/>
                  </a:lnTo>
                  <a:lnTo>
                    <a:pt x="2557808" y="45530"/>
                  </a:lnTo>
                  <a:lnTo>
                    <a:pt x="2620243" y="35067"/>
                  </a:lnTo>
                  <a:lnTo>
                    <a:pt x="2675137" y="25728"/>
                  </a:lnTo>
                  <a:lnTo>
                    <a:pt x="2733081" y="18860"/>
                  </a:lnTo>
                  <a:lnTo>
                    <a:pt x="2784257" y="12174"/>
                  </a:lnTo>
                  <a:lnTo>
                    <a:pt x="284269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285306" y="4106114"/>
              <a:ext cx="42114" cy="715939"/>
            </a:xfrm>
            <a:custGeom>
              <a:avLst/>
              <a:gdLst/>
              <a:ahLst/>
              <a:cxnLst/>
              <a:rect l="0" t="0" r="0" b="0"/>
              <a:pathLst>
                <a:path w="42114" h="715939">
                  <a:moveTo>
                    <a:pt x="0" y="0"/>
                  </a:moveTo>
                  <a:lnTo>
                    <a:pt x="0" y="58617"/>
                  </a:lnTo>
                  <a:lnTo>
                    <a:pt x="6065" y="121196"/>
                  </a:lnTo>
                  <a:lnTo>
                    <a:pt x="2317" y="173690"/>
                  </a:lnTo>
                  <a:lnTo>
                    <a:pt x="1856" y="233178"/>
                  </a:lnTo>
                  <a:lnTo>
                    <a:pt x="7439" y="292917"/>
                  </a:lnTo>
                  <a:lnTo>
                    <a:pt x="9613" y="343633"/>
                  </a:lnTo>
                  <a:lnTo>
                    <a:pt x="10257" y="399734"/>
                  </a:lnTo>
                  <a:lnTo>
                    <a:pt x="13594" y="458679"/>
                  </a:lnTo>
                  <a:lnTo>
                    <a:pt x="25171" y="521232"/>
                  </a:lnTo>
                  <a:lnTo>
                    <a:pt x="29685" y="580648"/>
                  </a:lnTo>
                  <a:lnTo>
                    <a:pt x="36611" y="631528"/>
                  </a:lnTo>
                  <a:lnTo>
                    <a:pt x="41027" y="687132"/>
                  </a:lnTo>
                  <a:lnTo>
                    <a:pt x="42113" y="7159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4046367" y="2492012"/>
            <a:ext cx="501945" cy="708652"/>
            <a:chOff x="4046367" y="2492012"/>
            <a:chExt cx="501945" cy="708652"/>
          </a:xfrm>
        </p:grpSpPr>
        <p:sp>
          <p:nvSpPr>
            <p:cNvPr id="38" name="Freeform 37"/>
            <p:cNvSpPr/>
            <p:nvPr/>
          </p:nvSpPr>
          <p:spPr>
            <a:xfrm>
              <a:off x="4095585" y="2874279"/>
              <a:ext cx="389556" cy="326385"/>
            </a:xfrm>
            <a:custGeom>
              <a:avLst/>
              <a:gdLst/>
              <a:ahLst/>
              <a:cxnLst/>
              <a:rect l="0" t="0" r="0" b="0"/>
              <a:pathLst>
                <a:path w="389556" h="326385">
                  <a:moveTo>
                    <a:pt x="0" y="0"/>
                  </a:moveTo>
                  <a:lnTo>
                    <a:pt x="58563" y="49499"/>
                  </a:lnTo>
                  <a:lnTo>
                    <a:pt x="116333" y="100345"/>
                  </a:lnTo>
                  <a:lnTo>
                    <a:pt x="173441" y="152829"/>
                  </a:lnTo>
                  <a:lnTo>
                    <a:pt x="223000" y="211047"/>
                  </a:lnTo>
                  <a:lnTo>
                    <a:pt x="284437" y="259129"/>
                  </a:lnTo>
                  <a:lnTo>
                    <a:pt x="338390" y="301767"/>
                  </a:lnTo>
                  <a:lnTo>
                    <a:pt x="389555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046367" y="2492012"/>
              <a:ext cx="196618" cy="252725"/>
            </a:xfrm>
            <a:custGeom>
              <a:avLst/>
              <a:gdLst/>
              <a:ahLst/>
              <a:cxnLst/>
              <a:rect l="0" t="0" r="0" b="0"/>
              <a:pathLst>
                <a:path w="196618" h="252725">
                  <a:moveTo>
                    <a:pt x="7104" y="97998"/>
                  </a:moveTo>
                  <a:lnTo>
                    <a:pt x="9444" y="59480"/>
                  </a:lnTo>
                  <a:lnTo>
                    <a:pt x="18283" y="41495"/>
                  </a:lnTo>
                  <a:lnTo>
                    <a:pt x="42002" y="18215"/>
                  </a:lnTo>
                  <a:lnTo>
                    <a:pt x="71257" y="2089"/>
                  </a:lnTo>
                  <a:lnTo>
                    <a:pt x="94888" y="0"/>
                  </a:lnTo>
                  <a:lnTo>
                    <a:pt x="107741" y="1080"/>
                  </a:lnTo>
                  <a:lnTo>
                    <a:pt x="131380" y="11640"/>
                  </a:lnTo>
                  <a:lnTo>
                    <a:pt x="161300" y="37315"/>
                  </a:lnTo>
                  <a:lnTo>
                    <a:pt x="169563" y="47014"/>
                  </a:lnTo>
                  <a:lnTo>
                    <a:pt x="178744" y="73389"/>
                  </a:lnTo>
                  <a:lnTo>
                    <a:pt x="180793" y="118002"/>
                  </a:lnTo>
                  <a:lnTo>
                    <a:pt x="175546" y="145493"/>
                  </a:lnTo>
                  <a:lnTo>
                    <a:pt x="159438" y="179531"/>
                  </a:lnTo>
                  <a:lnTo>
                    <a:pt x="118055" y="233371"/>
                  </a:lnTo>
                  <a:lnTo>
                    <a:pt x="99700" y="245121"/>
                  </a:lnTo>
                  <a:lnTo>
                    <a:pt x="64046" y="252724"/>
                  </a:lnTo>
                  <a:lnTo>
                    <a:pt x="29435" y="249388"/>
                  </a:lnTo>
                  <a:lnTo>
                    <a:pt x="20821" y="244548"/>
                  </a:lnTo>
                  <a:lnTo>
                    <a:pt x="8132" y="229812"/>
                  </a:lnTo>
                  <a:lnTo>
                    <a:pt x="1712" y="208445"/>
                  </a:lnTo>
                  <a:lnTo>
                    <a:pt x="0" y="196196"/>
                  </a:lnTo>
                  <a:lnTo>
                    <a:pt x="4336" y="176346"/>
                  </a:lnTo>
                  <a:lnTo>
                    <a:pt x="8768" y="167778"/>
                  </a:lnTo>
                  <a:lnTo>
                    <a:pt x="23052" y="155138"/>
                  </a:lnTo>
                  <a:lnTo>
                    <a:pt x="31774" y="150129"/>
                  </a:lnTo>
                  <a:lnTo>
                    <a:pt x="53943" y="147684"/>
                  </a:lnTo>
                  <a:lnTo>
                    <a:pt x="77055" y="151666"/>
                  </a:lnTo>
                  <a:lnTo>
                    <a:pt x="103220" y="167062"/>
                  </a:lnTo>
                  <a:lnTo>
                    <a:pt x="165830" y="210831"/>
                  </a:lnTo>
                  <a:lnTo>
                    <a:pt x="196617" y="2243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532626" y="2779523"/>
              <a:ext cx="15686" cy="200042"/>
            </a:xfrm>
            <a:custGeom>
              <a:avLst/>
              <a:gdLst/>
              <a:ahLst/>
              <a:cxnLst/>
              <a:rect l="0" t="0" r="0" b="0"/>
              <a:pathLst>
                <a:path w="15686" h="200042">
                  <a:moveTo>
                    <a:pt x="15685" y="0"/>
                  </a:moveTo>
                  <a:lnTo>
                    <a:pt x="7351" y="37478"/>
                  </a:lnTo>
                  <a:lnTo>
                    <a:pt x="0" y="88901"/>
                  </a:lnTo>
                  <a:lnTo>
                    <a:pt x="3668" y="149748"/>
                  </a:lnTo>
                  <a:lnTo>
                    <a:pt x="5156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4653596" y="4172420"/>
            <a:ext cx="421140" cy="744389"/>
            <a:chOff x="4653596" y="4172420"/>
            <a:chExt cx="421140" cy="744389"/>
          </a:xfrm>
        </p:grpSpPr>
        <p:sp>
          <p:nvSpPr>
            <p:cNvPr id="42" name="Freeform 41"/>
            <p:cNvSpPr/>
            <p:nvPr/>
          </p:nvSpPr>
          <p:spPr>
            <a:xfrm>
              <a:off x="4782267" y="4172420"/>
              <a:ext cx="292469" cy="744389"/>
            </a:xfrm>
            <a:custGeom>
              <a:avLst/>
              <a:gdLst/>
              <a:ahLst/>
              <a:cxnLst/>
              <a:rect l="0" t="0" r="0" b="0"/>
              <a:pathLst>
                <a:path w="292469" h="744389">
                  <a:moveTo>
                    <a:pt x="292468" y="91621"/>
                  </a:moveTo>
                  <a:lnTo>
                    <a:pt x="282893" y="67575"/>
                  </a:lnTo>
                  <a:lnTo>
                    <a:pt x="253065" y="26439"/>
                  </a:lnTo>
                  <a:lnTo>
                    <a:pt x="233232" y="12738"/>
                  </a:lnTo>
                  <a:lnTo>
                    <a:pt x="207649" y="3920"/>
                  </a:lnTo>
                  <a:lnTo>
                    <a:pt x="176782" y="0"/>
                  </a:lnTo>
                  <a:lnTo>
                    <a:pt x="149805" y="4497"/>
                  </a:lnTo>
                  <a:lnTo>
                    <a:pt x="98302" y="20859"/>
                  </a:lnTo>
                  <a:lnTo>
                    <a:pt x="62583" y="42969"/>
                  </a:lnTo>
                  <a:lnTo>
                    <a:pt x="35361" y="77336"/>
                  </a:lnTo>
                  <a:lnTo>
                    <a:pt x="9465" y="136360"/>
                  </a:lnTo>
                  <a:lnTo>
                    <a:pt x="0" y="195995"/>
                  </a:lnTo>
                  <a:lnTo>
                    <a:pt x="4945" y="223407"/>
                  </a:lnTo>
                  <a:lnTo>
                    <a:pt x="27184" y="269601"/>
                  </a:lnTo>
                  <a:lnTo>
                    <a:pt x="43543" y="284977"/>
                  </a:lnTo>
                  <a:lnTo>
                    <a:pt x="52818" y="290715"/>
                  </a:lnTo>
                  <a:lnTo>
                    <a:pt x="93819" y="298791"/>
                  </a:lnTo>
                  <a:lnTo>
                    <a:pt x="137423" y="290005"/>
                  </a:lnTo>
                  <a:lnTo>
                    <a:pt x="168800" y="272584"/>
                  </a:lnTo>
                  <a:lnTo>
                    <a:pt x="232247" y="211664"/>
                  </a:lnTo>
                  <a:lnTo>
                    <a:pt x="272753" y="155349"/>
                  </a:lnTo>
                  <a:lnTo>
                    <a:pt x="282926" y="133983"/>
                  </a:lnTo>
                  <a:lnTo>
                    <a:pt x="285108" y="112788"/>
                  </a:lnTo>
                  <a:lnTo>
                    <a:pt x="284052" y="102223"/>
                  </a:lnTo>
                  <a:lnTo>
                    <a:pt x="282178" y="98689"/>
                  </a:lnTo>
                  <a:lnTo>
                    <a:pt x="279759" y="99843"/>
                  </a:lnTo>
                  <a:lnTo>
                    <a:pt x="273952" y="111653"/>
                  </a:lnTo>
                  <a:lnTo>
                    <a:pt x="263811" y="160482"/>
                  </a:lnTo>
                  <a:lnTo>
                    <a:pt x="261751" y="215360"/>
                  </a:lnTo>
                  <a:lnTo>
                    <a:pt x="261140" y="274124"/>
                  </a:lnTo>
                  <a:lnTo>
                    <a:pt x="260934" y="335901"/>
                  </a:lnTo>
                  <a:lnTo>
                    <a:pt x="260893" y="393164"/>
                  </a:lnTo>
                  <a:lnTo>
                    <a:pt x="260885" y="449536"/>
                  </a:lnTo>
                  <a:lnTo>
                    <a:pt x="260883" y="505732"/>
                  </a:lnTo>
                  <a:lnTo>
                    <a:pt x="259713" y="560722"/>
                  </a:lnTo>
                  <a:lnTo>
                    <a:pt x="251818" y="623019"/>
                  </a:lnTo>
                  <a:lnTo>
                    <a:pt x="242238" y="685232"/>
                  </a:lnTo>
                  <a:lnTo>
                    <a:pt x="232482" y="724781"/>
                  </a:lnTo>
                  <a:lnTo>
                    <a:pt x="218769" y="7443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653596" y="4811523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3737616" y="2474197"/>
            <a:ext cx="305328" cy="831752"/>
            <a:chOff x="3737616" y="2474197"/>
            <a:chExt cx="305328" cy="831752"/>
          </a:xfrm>
        </p:grpSpPr>
        <p:sp>
          <p:nvSpPr>
            <p:cNvPr id="45" name="Freeform 44"/>
            <p:cNvSpPr/>
            <p:nvPr/>
          </p:nvSpPr>
          <p:spPr>
            <a:xfrm>
              <a:off x="3832373" y="2926922"/>
              <a:ext cx="210571" cy="379027"/>
            </a:xfrm>
            <a:custGeom>
              <a:avLst/>
              <a:gdLst/>
              <a:ahLst/>
              <a:cxnLst/>
              <a:rect l="0" t="0" r="0" b="0"/>
              <a:pathLst>
                <a:path w="210571" h="379027">
                  <a:moveTo>
                    <a:pt x="0" y="0"/>
                  </a:moveTo>
                  <a:lnTo>
                    <a:pt x="29308" y="38373"/>
                  </a:lnTo>
                  <a:lnTo>
                    <a:pt x="80000" y="79908"/>
                  </a:lnTo>
                  <a:lnTo>
                    <a:pt x="111469" y="131078"/>
                  </a:lnTo>
                  <a:lnTo>
                    <a:pt x="132979" y="180180"/>
                  </a:lnTo>
                  <a:lnTo>
                    <a:pt x="158545" y="240659"/>
                  </a:lnTo>
                  <a:lnTo>
                    <a:pt x="184698" y="303743"/>
                  </a:lnTo>
                  <a:lnTo>
                    <a:pt x="205776" y="364849"/>
                  </a:lnTo>
                  <a:lnTo>
                    <a:pt x="21057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737616" y="2558425"/>
              <a:ext cx="31587" cy="284270"/>
            </a:xfrm>
            <a:custGeom>
              <a:avLst/>
              <a:gdLst/>
              <a:ahLst/>
              <a:cxnLst/>
              <a:rect l="0" t="0" r="0" b="0"/>
              <a:pathLst>
                <a:path w="31587" h="284270">
                  <a:moveTo>
                    <a:pt x="31586" y="0"/>
                  </a:moveTo>
                  <a:lnTo>
                    <a:pt x="24350" y="27556"/>
                  </a:lnTo>
                  <a:lnTo>
                    <a:pt x="21708" y="83778"/>
                  </a:lnTo>
                  <a:lnTo>
                    <a:pt x="15597" y="145880"/>
                  </a:lnTo>
                  <a:lnTo>
                    <a:pt x="4294" y="198831"/>
                  </a:lnTo>
                  <a:lnTo>
                    <a:pt x="848" y="250018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921438" y="2474197"/>
              <a:ext cx="26749" cy="221099"/>
            </a:xfrm>
            <a:custGeom>
              <a:avLst/>
              <a:gdLst/>
              <a:ahLst/>
              <a:cxnLst/>
              <a:rect l="0" t="0" r="0" b="0"/>
              <a:pathLst>
                <a:path w="26749" h="221099">
                  <a:moveTo>
                    <a:pt x="26748" y="0"/>
                  </a:moveTo>
                  <a:lnTo>
                    <a:pt x="12094" y="53027"/>
                  </a:lnTo>
                  <a:lnTo>
                    <a:pt x="5786" y="109303"/>
                  </a:lnTo>
                  <a:lnTo>
                    <a:pt x="0" y="146639"/>
                  </a:lnTo>
                  <a:lnTo>
                    <a:pt x="4221" y="194345"/>
                  </a:lnTo>
                  <a:lnTo>
                    <a:pt x="5691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811316" y="4211399"/>
            <a:ext cx="558011" cy="831752"/>
            <a:chOff x="3811316" y="4211399"/>
            <a:chExt cx="558011" cy="831752"/>
          </a:xfrm>
        </p:grpSpPr>
        <p:sp>
          <p:nvSpPr>
            <p:cNvPr id="49" name="Freeform 48"/>
            <p:cNvSpPr/>
            <p:nvPr/>
          </p:nvSpPr>
          <p:spPr>
            <a:xfrm>
              <a:off x="4125735" y="4264041"/>
              <a:ext cx="233064" cy="345864"/>
            </a:xfrm>
            <a:custGeom>
              <a:avLst/>
              <a:gdLst/>
              <a:ahLst/>
              <a:cxnLst/>
              <a:rect l="0" t="0" r="0" b="0"/>
              <a:pathLst>
                <a:path w="233064" h="345864">
                  <a:moveTo>
                    <a:pt x="117249" y="0"/>
                  </a:moveTo>
                  <a:lnTo>
                    <a:pt x="90885" y="61110"/>
                  </a:lnTo>
                  <a:lnTo>
                    <a:pt x="57351" y="121131"/>
                  </a:lnTo>
                  <a:lnTo>
                    <a:pt x="29465" y="174662"/>
                  </a:lnTo>
                  <a:lnTo>
                    <a:pt x="0" y="236647"/>
                  </a:lnTo>
                  <a:lnTo>
                    <a:pt x="1187" y="263884"/>
                  </a:lnTo>
                  <a:lnTo>
                    <a:pt x="9514" y="289247"/>
                  </a:lnTo>
                  <a:lnTo>
                    <a:pt x="21014" y="308319"/>
                  </a:lnTo>
                  <a:lnTo>
                    <a:pt x="37043" y="321474"/>
                  </a:lnTo>
                  <a:lnTo>
                    <a:pt x="81519" y="339452"/>
                  </a:lnTo>
                  <a:lnTo>
                    <a:pt x="142600" y="345863"/>
                  </a:lnTo>
                  <a:lnTo>
                    <a:pt x="197819" y="344009"/>
                  </a:lnTo>
                  <a:lnTo>
                    <a:pt x="233063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232455" y="4211399"/>
              <a:ext cx="136872" cy="736996"/>
            </a:xfrm>
            <a:custGeom>
              <a:avLst/>
              <a:gdLst/>
              <a:ahLst/>
              <a:cxnLst/>
              <a:rect l="0" t="0" r="0" b="0"/>
              <a:pathLst>
                <a:path w="136872" h="736996">
                  <a:moveTo>
                    <a:pt x="136871" y="0"/>
                  </a:moveTo>
                  <a:lnTo>
                    <a:pt x="128538" y="37478"/>
                  </a:lnTo>
                  <a:lnTo>
                    <a:pt x="126776" y="100080"/>
                  </a:lnTo>
                  <a:lnTo>
                    <a:pt x="120882" y="159504"/>
                  </a:lnTo>
                  <a:lnTo>
                    <a:pt x="108409" y="218420"/>
                  </a:lnTo>
                  <a:lnTo>
                    <a:pt x="98152" y="264628"/>
                  </a:lnTo>
                  <a:lnTo>
                    <a:pt x="91197" y="310245"/>
                  </a:lnTo>
                  <a:lnTo>
                    <a:pt x="80704" y="366185"/>
                  </a:lnTo>
                  <a:lnTo>
                    <a:pt x="66678" y="425839"/>
                  </a:lnTo>
                  <a:lnTo>
                    <a:pt x="49133" y="489132"/>
                  </a:lnTo>
                  <a:lnTo>
                    <a:pt x="42331" y="543061"/>
                  </a:lnTo>
                  <a:lnTo>
                    <a:pt x="27643" y="599542"/>
                  </a:lnTo>
                  <a:lnTo>
                    <a:pt x="13953" y="656594"/>
                  </a:lnTo>
                  <a:lnTo>
                    <a:pt x="3103" y="704085"/>
                  </a:lnTo>
                  <a:lnTo>
                    <a:pt x="0" y="7369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811316" y="4253513"/>
              <a:ext cx="105286" cy="789638"/>
            </a:xfrm>
            <a:custGeom>
              <a:avLst/>
              <a:gdLst/>
              <a:ahLst/>
              <a:cxnLst/>
              <a:rect l="0" t="0" r="0" b="0"/>
              <a:pathLst>
                <a:path w="105286" h="789638">
                  <a:moveTo>
                    <a:pt x="105285" y="0"/>
                  </a:moveTo>
                  <a:lnTo>
                    <a:pt x="105285" y="48930"/>
                  </a:lnTo>
                  <a:lnTo>
                    <a:pt x="99696" y="102472"/>
                  </a:lnTo>
                  <a:lnTo>
                    <a:pt x="90631" y="152804"/>
                  </a:lnTo>
                  <a:lnTo>
                    <a:pt x="86125" y="206582"/>
                  </a:lnTo>
                  <a:lnTo>
                    <a:pt x="76197" y="269920"/>
                  </a:lnTo>
                  <a:lnTo>
                    <a:pt x="66380" y="320312"/>
                  </a:lnTo>
                  <a:lnTo>
                    <a:pt x="56063" y="372287"/>
                  </a:lnTo>
                  <a:lnTo>
                    <a:pt x="45597" y="424732"/>
                  </a:lnTo>
                  <a:lnTo>
                    <a:pt x="35087" y="476146"/>
                  </a:lnTo>
                  <a:lnTo>
                    <a:pt x="24175" y="539153"/>
                  </a:lnTo>
                  <a:lnTo>
                    <a:pt x="16084" y="601989"/>
                  </a:lnTo>
                  <a:lnTo>
                    <a:pt x="12174" y="656438"/>
                  </a:lnTo>
                  <a:lnTo>
                    <a:pt x="11016" y="711436"/>
                  </a:lnTo>
                  <a:lnTo>
                    <a:pt x="2259" y="770890"/>
                  </a:lnTo>
                  <a:lnTo>
                    <a:pt x="0" y="7896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3" name="Freeform 52"/>
          <p:cNvSpPr/>
          <p:nvPr/>
        </p:nvSpPr>
        <p:spPr>
          <a:xfrm>
            <a:off x="8991337" y="368497"/>
            <a:ext cx="652768" cy="743238"/>
          </a:xfrm>
          <a:custGeom>
            <a:avLst/>
            <a:gdLst/>
            <a:ahLst/>
            <a:cxnLst/>
            <a:rect l="0" t="0" r="0" b="0"/>
            <a:pathLst>
              <a:path w="652768" h="743238">
                <a:moveTo>
                  <a:pt x="0" y="515896"/>
                </a:moveTo>
                <a:lnTo>
                  <a:pt x="3119" y="576280"/>
                </a:lnTo>
                <a:lnTo>
                  <a:pt x="11453" y="634003"/>
                </a:lnTo>
                <a:lnTo>
                  <a:pt x="21331" y="689321"/>
                </a:lnTo>
                <a:lnTo>
                  <a:pt x="29368" y="718146"/>
                </a:lnTo>
                <a:lnTo>
                  <a:pt x="40738" y="738756"/>
                </a:lnTo>
                <a:lnTo>
                  <a:pt x="48215" y="742848"/>
                </a:lnTo>
                <a:lnTo>
                  <a:pt x="56710" y="743237"/>
                </a:lnTo>
                <a:lnTo>
                  <a:pt x="65883" y="741156"/>
                </a:lnTo>
                <a:lnTo>
                  <a:pt x="95560" y="721460"/>
                </a:lnTo>
                <a:lnTo>
                  <a:pt x="134278" y="662856"/>
                </a:lnTo>
                <a:lnTo>
                  <a:pt x="176910" y="602262"/>
                </a:lnTo>
                <a:lnTo>
                  <a:pt x="212239" y="547254"/>
                </a:lnTo>
                <a:lnTo>
                  <a:pt x="245778" y="486129"/>
                </a:lnTo>
                <a:lnTo>
                  <a:pt x="274814" y="430257"/>
                </a:lnTo>
                <a:lnTo>
                  <a:pt x="305644" y="376138"/>
                </a:lnTo>
                <a:lnTo>
                  <a:pt x="338176" y="323058"/>
                </a:lnTo>
                <a:lnTo>
                  <a:pt x="376930" y="270286"/>
                </a:lnTo>
                <a:lnTo>
                  <a:pt x="416879" y="217605"/>
                </a:lnTo>
                <a:lnTo>
                  <a:pt x="452633" y="166121"/>
                </a:lnTo>
                <a:lnTo>
                  <a:pt x="506042" y="106210"/>
                </a:lnTo>
                <a:lnTo>
                  <a:pt x="567243" y="54905"/>
                </a:lnTo>
                <a:lnTo>
                  <a:pt x="627033" y="14870"/>
                </a:lnTo>
                <a:lnTo>
                  <a:pt x="652767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663295" y="410611"/>
            <a:ext cx="2737410" cy="937037"/>
            <a:chOff x="663295" y="410611"/>
            <a:chExt cx="2737410" cy="937037"/>
          </a:xfrm>
        </p:grpSpPr>
        <p:sp>
          <p:nvSpPr>
            <p:cNvPr id="2" name="Freeform 1"/>
            <p:cNvSpPr/>
            <p:nvPr/>
          </p:nvSpPr>
          <p:spPr>
            <a:xfrm>
              <a:off x="958093" y="463253"/>
              <a:ext cx="21058" cy="694882"/>
            </a:xfrm>
            <a:custGeom>
              <a:avLst/>
              <a:gdLst/>
              <a:ahLst/>
              <a:cxnLst/>
              <a:rect l="0" t="0" r="0" b="0"/>
              <a:pathLst>
                <a:path w="21058" h="694882">
                  <a:moveTo>
                    <a:pt x="21057" y="0"/>
                  </a:moveTo>
                  <a:lnTo>
                    <a:pt x="18190" y="11803"/>
                  </a:lnTo>
                  <a:lnTo>
                    <a:pt x="16048" y="23572"/>
                  </a:lnTo>
                  <a:lnTo>
                    <a:pt x="14445" y="36471"/>
                  </a:lnTo>
                  <a:lnTo>
                    <a:pt x="13264" y="50665"/>
                  </a:lnTo>
                  <a:lnTo>
                    <a:pt x="12416" y="66290"/>
                  </a:lnTo>
                  <a:lnTo>
                    <a:pt x="11818" y="83256"/>
                  </a:lnTo>
                  <a:lnTo>
                    <a:pt x="11404" y="101012"/>
                  </a:lnTo>
                  <a:lnTo>
                    <a:pt x="11120" y="118684"/>
                  </a:lnTo>
                  <a:lnTo>
                    <a:pt x="10926" y="135784"/>
                  </a:lnTo>
                  <a:lnTo>
                    <a:pt x="10796" y="152194"/>
                  </a:lnTo>
                  <a:lnTo>
                    <a:pt x="10707" y="167980"/>
                  </a:lnTo>
                  <a:lnTo>
                    <a:pt x="10648" y="183266"/>
                  </a:lnTo>
                  <a:lnTo>
                    <a:pt x="10609" y="198177"/>
                  </a:lnTo>
                  <a:lnTo>
                    <a:pt x="10582" y="212817"/>
                  </a:lnTo>
                  <a:lnTo>
                    <a:pt x="10564" y="227266"/>
                  </a:lnTo>
                  <a:lnTo>
                    <a:pt x="10552" y="241583"/>
                  </a:lnTo>
                  <a:lnTo>
                    <a:pt x="10544" y="255810"/>
                  </a:lnTo>
                  <a:lnTo>
                    <a:pt x="10539" y="269979"/>
                  </a:lnTo>
                  <a:lnTo>
                    <a:pt x="10535" y="284275"/>
                  </a:lnTo>
                  <a:lnTo>
                    <a:pt x="10533" y="299019"/>
                  </a:lnTo>
                  <a:lnTo>
                    <a:pt x="10527" y="314348"/>
                  </a:lnTo>
                  <a:lnTo>
                    <a:pt x="10353" y="330237"/>
                  </a:lnTo>
                  <a:lnTo>
                    <a:pt x="9704" y="346589"/>
                  </a:lnTo>
                  <a:lnTo>
                    <a:pt x="8455" y="363294"/>
                  </a:lnTo>
                  <a:lnTo>
                    <a:pt x="6802" y="380258"/>
                  </a:lnTo>
                  <a:lnTo>
                    <a:pt x="5153" y="397405"/>
                  </a:lnTo>
                  <a:lnTo>
                    <a:pt x="3751" y="414681"/>
                  </a:lnTo>
                  <a:lnTo>
                    <a:pt x="2658" y="432044"/>
                  </a:lnTo>
                  <a:lnTo>
                    <a:pt x="1850" y="449468"/>
                  </a:lnTo>
                  <a:lnTo>
                    <a:pt x="1271" y="466928"/>
                  </a:lnTo>
                  <a:lnTo>
                    <a:pt x="867" y="484247"/>
                  </a:lnTo>
                  <a:lnTo>
                    <a:pt x="587" y="501108"/>
                  </a:lnTo>
                  <a:lnTo>
                    <a:pt x="396" y="517378"/>
                  </a:lnTo>
                  <a:lnTo>
                    <a:pt x="266" y="533083"/>
                  </a:lnTo>
                  <a:lnTo>
                    <a:pt x="178" y="548323"/>
                  </a:lnTo>
                  <a:lnTo>
                    <a:pt x="119" y="563207"/>
                  </a:lnTo>
                  <a:lnTo>
                    <a:pt x="80" y="577831"/>
                  </a:lnTo>
                  <a:lnTo>
                    <a:pt x="53" y="592271"/>
                  </a:lnTo>
                  <a:lnTo>
                    <a:pt x="35" y="606577"/>
                  </a:lnTo>
                  <a:lnTo>
                    <a:pt x="24" y="620763"/>
                  </a:lnTo>
                  <a:lnTo>
                    <a:pt x="14" y="636512"/>
                  </a:lnTo>
                  <a:lnTo>
                    <a:pt x="7" y="658563"/>
                  </a:lnTo>
                  <a:lnTo>
                    <a:pt x="0" y="694881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63295" y="410611"/>
              <a:ext cx="631711" cy="105286"/>
            </a:xfrm>
            <a:custGeom>
              <a:avLst/>
              <a:gdLst/>
              <a:ahLst/>
              <a:cxnLst/>
              <a:rect l="0" t="0" r="0" b="0"/>
              <a:pathLst>
                <a:path w="631711" h="105286">
                  <a:moveTo>
                    <a:pt x="631710" y="0"/>
                  </a:moveTo>
                  <a:lnTo>
                    <a:pt x="622841" y="2867"/>
                  </a:lnTo>
                  <a:lnTo>
                    <a:pt x="613854" y="5009"/>
                  </a:lnTo>
                  <a:lnTo>
                    <a:pt x="603864" y="6616"/>
                  </a:lnTo>
                  <a:lnTo>
                    <a:pt x="593056" y="7970"/>
                  </a:lnTo>
                  <a:lnTo>
                    <a:pt x="581893" y="9466"/>
                  </a:lnTo>
                  <a:lnTo>
                    <a:pt x="570669" y="11317"/>
                  </a:lnTo>
                  <a:lnTo>
                    <a:pt x="558866" y="13557"/>
                  </a:lnTo>
                  <a:lnTo>
                    <a:pt x="545288" y="16138"/>
                  </a:lnTo>
                  <a:lnTo>
                    <a:pt x="529423" y="18983"/>
                  </a:lnTo>
                  <a:lnTo>
                    <a:pt x="511870" y="21859"/>
                  </a:lnTo>
                  <a:lnTo>
                    <a:pt x="493931" y="24403"/>
                  </a:lnTo>
                  <a:lnTo>
                    <a:pt x="476426" y="26448"/>
                  </a:lnTo>
                  <a:lnTo>
                    <a:pt x="459794" y="28158"/>
                  </a:lnTo>
                  <a:lnTo>
                    <a:pt x="444331" y="29921"/>
                  </a:lnTo>
                  <a:lnTo>
                    <a:pt x="430042" y="31961"/>
                  </a:lnTo>
                  <a:lnTo>
                    <a:pt x="416431" y="34333"/>
                  </a:lnTo>
                  <a:lnTo>
                    <a:pt x="402663" y="37005"/>
                  </a:lnTo>
                  <a:lnTo>
                    <a:pt x="388261" y="39916"/>
                  </a:lnTo>
                  <a:lnTo>
                    <a:pt x="372631" y="43007"/>
                  </a:lnTo>
                  <a:lnTo>
                    <a:pt x="354930" y="46228"/>
                  </a:lnTo>
                  <a:lnTo>
                    <a:pt x="334917" y="49541"/>
                  </a:lnTo>
                  <a:lnTo>
                    <a:pt x="313476" y="52917"/>
                  </a:lnTo>
                  <a:lnTo>
                    <a:pt x="292248" y="56336"/>
                  </a:lnTo>
                  <a:lnTo>
                    <a:pt x="272160" y="59785"/>
                  </a:lnTo>
                  <a:lnTo>
                    <a:pt x="253272" y="63253"/>
                  </a:lnTo>
                  <a:lnTo>
                    <a:pt x="235141" y="66735"/>
                  </a:lnTo>
                  <a:lnTo>
                    <a:pt x="217396" y="70222"/>
                  </a:lnTo>
                  <a:lnTo>
                    <a:pt x="199986" y="73547"/>
                  </a:lnTo>
                  <a:lnTo>
                    <a:pt x="183114" y="76400"/>
                  </a:lnTo>
                  <a:lnTo>
                    <a:pt x="166859" y="78655"/>
                  </a:lnTo>
                  <a:lnTo>
                    <a:pt x="151006" y="80508"/>
                  </a:lnTo>
                  <a:lnTo>
                    <a:pt x="135141" y="82367"/>
                  </a:lnTo>
                  <a:lnTo>
                    <a:pt x="119022" y="84472"/>
                  </a:lnTo>
                  <a:lnTo>
                    <a:pt x="102585" y="86888"/>
                  </a:lnTo>
                  <a:lnTo>
                    <a:pt x="85859" y="89589"/>
                  </a:lnTo>
                  <a:lnTo>
                    <a:pt x="68922" y="92515"/>
                  </a:lnTo>
                  <a:lnTo>
                    <a:pt x="52589" y="95458"/>
                  </a:lnTo>
                  <a:lnTo>
                    <a:pt x="36794" y="98358"/>
                  </a:lnTo>
                  <a:lnTo>
                    <a:pt x="20149" y="101470"/>
                  </a:lnTo>
                  <a:lnTo>
                    <a:pt x="0" y="105285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79901" y="410611"/>
              <a:ext cx="225675" cy="600125"/>
            </a:xfrm>
            <a:custGeom>
              <a:avLst/>
              <a:gdLst/>
              <a:ahLst/>
              <a:cxnLst/>
              <a:rect l="0" t="0" r="0" b="0"/>
              <a:pathLst>
                <a:path w="225675" h="600125">
                  <a:moveTo>
                    <a:pt x="25632" y="0"/>
                  </a:moveTo>
                  <a:lnTo>
                    <a:pt x="22832" y="14602"/>
                  </a:lnTo>
                  <a:lnTo>
                    <a:pt x="21331" y="27873"/>
                  </a:lnTo>
                  <a:lnTo>
                    <a:pt x="21020" y="41083"/>
                  </a:lnTo>
                  <a:lnTo>
                    <a:pt x="21526" y="54771"/>
                  </a:lnTo>
                  <a:lnTo>
                    <a:pt x="22345" y="69576"/>
                  </a:lnTo>
                  <a:lnTo>
                    <a:pt x="23157" y="85736"/>
                  </a:lnTo>
                  <a:lnTo>
                    <a:pt x="23668" y="103153"/>
                  </a:lnTo>
                  <a:lnTo>
                    <a:pt x="23546" y="121596"/>
                  </a:lnTo>
                  <a:lnTo>
                    <a:pt x="22683" y="140807"/>
                  </a:lnTo>
                  <a:lnTo>
                    <a:pt x="21305" y="160248"/>
                  </a:lnTo>
                  <a:lnTo>
                    <a:pt x="19849" y="179139"/>
                  </a:lnTo>
                  <a:lnTo>
                    <a:pt x="18573" y="197112"/>
                  </a:lnTo>
                  <a:lnTo>
                    <a:pt x="17398" y="214637"/>
                  </a:lnTo>
                  <a:lnTo>
                    <a:pt x="16003" y="232777"/>
                  </a:lnTo>
                  <a:lnTo>
                    <a:pt x="14217" y="252100"/>
                  </a:lnTo>
                  <a:lnTo>
                    <a:pt x="12187" y="272676"/>
                  </a:lnTo>
                  <a:lnTo>
                    <a:pt x="10278" y="294333"/>
                  </a:lnTo>
                  <a:lnTo>
                    <a:pt x="8697" y="316822"/>
                  </a:lnTo>
                  <a:lnTo>
                    <a:pt x="7482" y="339432"/>
                  </a:lnTo>
                  <a:lnTo>
                    <a:pt x="6592" y="361066"/>
                  </a:lnTo>
                  <a:lnTo>
                    <a:pt x="5964" y="381199"/>
                  </a:lnTo>
                  <a:lnTo>
                    <a:pt x="5694" y="399832"/>
                  </a:lnTo>
                  <a:lnTo>
                    <a:pt x="6038" y="417201"/>
                  </a:lnTo>
                  <a:lnTo>
                    <a:pt x="7079" y="433602"/>
                  </a:lnTo>
                  <a:lnTo>
                    <a:pt x="8591" y="449620"/>
                  </a:lnTo>
                  <a:lnTo>
                    <a:pt x="10144" y="466077"/>
                  </a:lnTo>
                  <a:lnTo>
                    <a:pt x="11483" y="483376"/>
                  </a:lnTo>
                  <a:lnTo>
                    <a:pt x="12533" y="501236"/>
                  </a:lnTo>
                  <a:lnTo>
                    <a:pt x="13312" y="518919"/>
                  </a:lnTo>
                  <a:lnTo>
                    <a:pt x="13866" y="535993"/>
                  </a:lnTo>
                  <a:lnTo>
                    <a:pt x="14086" y="552201"/>
                  </a:lnTo>
                  <a:lnTo>
                    <a:pt x="13708" y="567311"/>
                  </a:lnTo>
                  <a:lnTo>
                    <a:pt x="12638" y="581256"/>
                  </a:lnTo>
                  <a:lnTo>
                    <a:pt x="10862" y="591852"/>
                  </a:lnTo>
                  <a:lnTo>
                    <a:pt x="8830" y="595997"/>
                  </a:lnTo>
                  <a:lnTo>
                    <a:pt x="7287" y="594235"/>
                  </a:lnTo>
                  <a:lnTo>
                    <a:pt x="6278" y="588255"/>
                  </a:lnTo>
                  <a:lnTo>
                    <a:pt x="5478" y="579478"/>
                  </a:lnTo>
                  <a:lnTo>
                    <a:pt x="4438" y="568882"/>
                  </a:lnTo>
                  <a:lnTo>
                    <a:pt x="2949" y="557105"/>
                  </a:lnTo>
                  <a:lnTo>
                    <a:pt x="1313" y="544556"/>
                  </a:lnTo>
                  <a:lnTo>
                    <a:pt x="214" y="531502"/>
                  </a:lnTo>
                  <a:lnTo>
                    <a:pt x="0" y="518120"/>
                  </a:lnTo>
                  <a:lnTo>
                    <a:pt x="690" y="504687"/>
                  </a:lnTo>
                  <a:lnTo>
                    <a:pt x="2151" y="491584"/>
                  </a:lnTo>
                  <a:lnTo>
                    <a:pt x="4215" y="478990"/>
                  </a:lnTo>
                  <a:lnTo>
                    <a:pt x="6890" y="466905"/>
                  </a:lnTo>
                  <a:lnTo>
                    <a:pt x="10355" y="455248"/>
                  </a:lnTo>
                  <a:lnTo>
                    <a:pt x="14646" y="443922"/>
                  </a:lnTo>
                  <a:lnTo>
                    <a:pt x="19662" y="432840"/>
                  </a:lnTo>
                  <a:lnTo>
                    <a:pt x="25252" y="421932"/>
                  </a:lnTo>
                  <a:lnTo>
                    <a:pt x="31273" y="411149"/>
                  </a:lnTo>
                  <a:lnTo>
                    <a:pt x="37604" y="400618"/>
                  </a:lnTo>
                  <a:lnTo>
                    <a:pt x="44152" y="390620"/>
                  </a:lnTo>
                  <a:lnTo>
                    <a:pt x="50853" y="381265"/>
                  </a:lnTo>
                  <a:lnTo>
                    <a:pt x="57656" y="372509"/>
                  </a:lnTo>
                  <a:lnTo>
                    <a:pt x="64530" y="364242"/>
                  </a:lnTo>
                  <a:lnTo>
                    <a:pt x="71457" y="356359"/>
                  </a:lnTo>
                  <a:lnTo>
                    <a:pt x="78583" y="349251"/>
                  </a:lnTo>
                  <a:lnTo>
                    <a:pt x="86207" y="343762"/>
                  </a:lnTo>
                  <a:lnTo>
                    <a:pt x="94450" y="340220"/>
                  </a:lnTo>
                  <a:lnTo>
                    <a:pt x="103275" y="338486"/>
                  </a:lnTo>
                  <a:lnTo>
                    <a:pt x="112578" y="338228"/>
                  </a:lnTo>
                  <a:lnTo>
                    <a:pt x="122240" y="339100"/>
                  </a:lnTo>
                  <a:lnTo>
                    <a:pt x="131998" y="341124"/>
                  </a:lnTo>
                  <a:lnTo>
                    <a:pt x="141469" y="344676"/>
                  </a:lnTo>
                  <a:lnTo>
                    <a:pt x="150467" y="349845"/>
                  </a:lnTo>
                  <a:lnTo>
                    <a:pt x="158982" y="356602"/>
                  </a:lnTo>
                  <a:lnTo>
                    <a:pt x="167087" y="364965"/>
                  </a:lnTo>
                  <a:lnTo>
                    <a:pt x="174866" y="374779"/>
                  </a:lnTo>
                  <a:lnTo>
                    <a:pt x="182073" y="385776"/>
                  </a:lnTo>
                  <a:lnTo>
                    <a:pt x="188162" y="397674"/>
                  </a:lnTo>
                  <a:lnTo>
                    <a:pt x="192929" y="410234"/>
                  </a:lnTo>
                  <a:lnTo>
                    <a:pt x="196639" y="423429"/>
                  </a:lnTo>
                  <a:lnTo>
                    <a:pt x="199828" y="437425"/>
                  </a:lnTo>
                  <a:lnTo>
                    <a:pt x="202864" y="452244"/>
                  </a:lnTo>
                  <a:lnTo>
                    <a:pt x="205924" y="467620"/>
                  </a:lnTo>
                  <a:lnTo>
                    <a:pt x="209065" y="483095"/>
                  </a:lnTo>
                  <a:lnTo>
                    <a:pt x="212290" y="498394"/>
                  </a:lnTo>
                  <a:lnTo>
                    <a:pt x="215424" y="513430"/>
                  </a:lnTo>
                  <a:lnTo>
                    <a:pt x="218141" y="528212"/>
                  </a:lnTo>
                  <a:lnTo>
                    <a:pt x="220297" y="542768"/>
                  </a:lnTo>
                  <a:lnTo>
                    <a:pt x="221916" y="556540"/>
                  </a:lnTo>
                  <a:lnTo>
                    <a:pt x="223260" y="569742"/>
                  </a:lnTo>
                  <a:lnTo>
                    <a:pt x="224445" y="583534"/>
                  </a:lnTo>
                  <a:lnTo>
                    <a:pt x="225674" y="600124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600331" y="691260"/>
              <a:ext cx="221838" cy="330005"/>
            </a:xfrm>
            <a:custGeom>
              <a:avLst/>
              <a:gdLst/>
              <a:ahLst/>
              <a:cxnLst/>
              <a:rect l="0" t="0" r="0" b="0"/>
              <a:pathLst>
                <a:path w="221838" h="330005">
                  <a:moveTo>
                    <a:pt x="0" y="193133"/>
                  </a:moveTo>
                  <a:lnTo>
                    <a:pt x="11668" y="187333"/>
                  </a:lnTo>
                  <a:lnTo>
                    <a:pt x="22157" y="182408"/>
                  </a:lnTo>
                  <a:lnTo>
                    <a:pt x="32459" y="177906"/>
                  </a:lnTo>
                  <a:lnTo>
                    <a:pt x="42760" y="173685"/>
                  </a:lnTo>
                  <a:lnTo>
                    <a:pt x="53104" y="169671"/>
                  </a:lnTo>
                  <a:lnTo>
                    <a:pt x="63493" y="165810"/>
                  </a:lnTo>
                  <a:lnTo>
                    <a:pt x="73922" y="162058"/>
                  </a:lnTo>
                  <a:lnTo>
                    <a:pt x="84380" y="158382"/>
                  </a:lnTo>
                  <a:lnTo>
                    <a:pt x="94859" y="154755"/>
                  </a:lnTo>
                  <a:lnTo>
                    <a:pt x="105355" y="150997"/>
                  </a:lnTo>
                  <a:lnTo>
                    <a:pt x="115860" y="146788"/>
                  </a:lnTo>
                  <a:lnTo>
                    <a:pt x="126373" y="141991"/>
                  </a:lnTo>
                  <a:lnTo>
                    <a:pt x="136891" y="136633"/>
                  </a:lnTo>
                  <a:lnTo>
                    <a:pt x="147413" y="130811"/>
                  </a:lnTo>
                  <a:lnTo>
                    <a:pt x="157932" y="124636"/>
                  </a:lnTo>
                  <a:lnTo>
                    <a:pt x="168285" y="118201"/>
                  </a:lnTo>
                  <a:lnTo>
                    <a:pt x="178163" y="111582"/>
                  </a:lnTo>
                  <a:lnTo>
                    <a:pt x="187432" y="104831"/>
                  </a:lnTo>
                  <a:lnTo>
                    <a:pt x="195962" y="97823"/>
                  </a:lnTo>
                  <a:lnTo>
                    <a:pt x="203545" y="90280"/>
                  </a:lnTo>
                  <a:lnTo>
                    <a:pt x="210155" y="82087"/>
                  </a:lnTo>
                  <a:lnTo>
                    <a:pt x="215593" y="73125"/>
                  </a:lnTo>
                  <a:lnTo>
                    <a:pt x="219424" y="63199"/>
                  </a:lnTo>
                  <a:lnTo>
                    <a:pt x="221546" y="52305"/>
                  </a:lnTo>
                  <a:lnTo>
                    <a:pt x="221837" y="40904"/>
                  </a:lnTo>
                  <a:lnTo>
                    <a:pt x="219987" y="29792"/>
                  </a:lnTo>
                  <a:lnTo>
                    <a:pt x="216033" y="19415"/>
                  </a:lnTo>
                  <a:lnTo>
                    <a:pt x="210124" y="10502"/>
                  </a:lnTo>
                  <a:lnTo>
                    <a:pt x="202347" y="4184"/>
                  </a:lnTo>
                  <a:lnTo>
                    <a:pt x="192937" y="828"/>
                  </a:lnTo>
                  <a:lnTo>
                    <a:pt x="182384" y="0"/>
                  </a:lnTo>
                  <a:lnTo>
                    <a:pt x="171318" y="873"/>
                  </a:lnTo>
                  <a:lnTo>
                    <a:pt x="160143" y="2794"/>
                  </a:lnTo>
                  <a:lnTo>
                    <a:pt x="149202" y="5670"/>
                  </a:lnTo>
                  <a:lnTo>
                    <a:pt x="138855" y="9867"/>
                  </a:lnTo>
                  <a:lnTo>
                    <a:pt x="129231" y="15495"/>
                  </a:lnTo>
                  <a:lnTo>
                    <a:pt x="120276" y="22238"/>
                  </a:lnTo>
                  <a:lnTo>
                    <a:pt x="111867" y="29534"/>
                  </a:lnTo>
                  <a:lnTo>
                    <a:pt x="103868" y="37000"/>
                  </a:lnTo>
                  <a:lnTo>
                    <a:pt x="96001" y="44454"/>
                  </a:lnTo>
                  <a:lnTo>
                    <a:pt x="87871" y="51832"/>
                  </a:lnTo>
                  <a:lnTo>
                    <a:pt x="79294" y="59133"/>
                  </a:lnTo>
                  <a:lnTo>
                    <a:pt x="70583" y="66698"/>
                  </a:lnTo>
                  <a:lnTo>
                    <a:pt x="62421" y="75155"/>
                  </a:lnTo>
                  <a:lnTo>
                    <a:pt x="55152" y="84774"/>
                  </a:lnTo>
                  <a:lnTo>
                    <a:pt x="48629" y="95339"/>
                  </a:lnTo>
                  <a:lnTo>
                    <a:pt x="42407" y="106349"/>
                  </a:lnTo>
                  <a:lnTo>
                    <a:pt x="36193" y="117462"/>
                  </a:lnTo>
                  <a:lnTo>
                    <a:pt x="30188" y="128686"/>
                  </a:lnTo>
                  <a:lnTo>
                    <a:pt x="24981" y="140280"/>
                  </a:lnTo>
                  <a:lnTo>
                    <a:pt x="20852" y="152374"/>
                  </a:lnTo>
                  <a:lnTo>
                    <a:pt x="17926" y="164953"/>
                  </a:lnTo>
                  <a:lnTo>
                    <a:pt x="16336" y="177936"/>
                  </a:lnTo>
                  <a:lnTo>
                    <a:pt x="16012" y="191226"/>
                  </a:lnTo>
                  <a:lnTo>
                    <a:pt x="16744" y="204575"/>
                  </a:lnTo>
                  <a:lnTo>
                    <a:pt x="18291" y="217611"/>
                  </a:lnTo>
                  <a:lnTo>
                    <a:pt x="20441" y="230150"/>
                  </a:lnTo>
                  <a:lnTo>
                    <a:pt x="23187" y="242027"/>
                  </a:lnTo>
                  <a:lnTo>
                    <a:pt x="26707" y="253010"/>
                  </a:lnTo>
                  <a:lnTo>
                    <a:pt x="31042" y="263065"/>
                  </a:lnTo>
                  <a:lnTo>
                    <a:pt x="36259" y="272310"/>
                  </a:lnTo>
                  <a:lnTo>
                    <a:pt x="42518" y="280914"/>
                  </a:lnTo>
                  <a:lnTo>
                    <a:pt x="49810" y="289035"/>
                  </a:lnTo>
                  <a:lnTo>
                    <a:pt x="58148" y="296644"/>
                  </a:lnTo>
                  <a:lnTo>
                    <a:pt x="67648" y="303535"/>
                  </a:lnTo>
                  <a:lnTo>
                    <a:pt x="78243" y="309649"/>
                  </a:lnTo>
                  <a:lnTo>
                    <a:pt x="89146" y="314924"/>
                  </a:lnTo>
                  <a:lnTo>
                    <a:pt x="100011" y="319734"/>
                  </a:lnTo>
                  <a:lnTo>
                    <a:pt x="111791" y="324501"/>
                  </a:lnTo>
                  <a:lnTo>
                    <a:pt x="126342" y="330004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947772" y="663295"/>
              <a:ext cx="136871" cy="324545"/>
            </a:xfrm>
            <a:custGeom>
              <a:avLst/>
              <a:gdLst/>
              <a:ahLst/>
              <a:cxnLst/>
              <a:rect l="0" t="0" r="0" b="0"/>
              <a:pathLst>
                <a:path w="136871" h="324545">
                  <a:moveTo>
                    <a:pt x="0" y="178984"/>
                  </a:moveTo>
                  <a:lnTo>
                    <a:pt x="2933" y="187853"/>
                  </a:lnTo>
                  <a:lnTo>
                    <a:pt x="5715" y="196839"/>
                  </a:lnTo>
                  <a:lnTo>
                    <a:pt x="8615" y="206830"/>
                  </a:lnTo>
                  <a:lnTo>
                    <a:pt x="11656" y="217638"/>
                  </a:lnTo>
                  <a:lnTo>
                    <a:pt x="14820" y="228801"/>
                  </a:lnTo>
                  <a:lnTo>
                    <a:pt x="18089" y="240011"/>
                  </a:lnTo>
                  <a:lnTo>
                    <a:pt x="21600" y="251296"/>
                  </a:lnTo>
                  <a:lnTo>
                    <a:pt x="25640" y="262929"/>
                  </a:lnTo>
                  <a:lnTo>
                    <a:pt x="30313" y="275048"/>
                  </a:lnTo>
                  <a:lnTo>
                    <a:pt x="35247" y="287643"/>
                  </a:lnTo>
                  <a:lnTo>
                    <a:pt x="39720" y="300637"/>
                  </a:lnTo>
                  <a:lnTo>
                    <a:pt x="43337" y="313829"/>
                  </a:lnTo>
                  <a:lnTo>
                    <a:pt x="45479" y="323299"/>
                  </a:lnTo>
                  <a:lnTo>
                    <a:pt x="45687" y="324544"/>
                  </a:lnTo>
                  <a:lnTo>
                    <a:pt x="44562" y="319596"/>
                  </a:lnTo>
                  <a:lnTo>
                    <a:pt x="42605" y="310925"/>
                  </a:lnTo>
                  <a:lnTo>
                    <a:pt x="40115" y="300257"/>
                  </a:lnTo>
                  <a:lnTo>
                    <a:pt x="37278" y="288807"/>
                  </a:lnTo>
                  <a:lnTo>
                    <a:pt x="34218" y="277210"/>
                  </a:lnTo>
                  <a:lnTo>
                    <a:pt x="31176" y="265402"/>
                  </a:lnTo>
                  <a:lnTo>
                    <a:pt x="28511" y="252840"/>
                  </a:lnTo>
                  <a:lnTo>
                    <a:pt x="26385" y="239262"/>
                  </a:lnTo>
                  <a:lnTo>
                    <a:pt x="24788" y="224862"/>
                  </a:lnTo>
                  <a:lnTo>
                    <a:pt x="23633" y="210113"/>
                  </a:lnTo>
                  <a:lnTo>
                    <a:pt x="22822" y="195336"/>
                  </a:lnTo>
                  <a:lnTo>
                    <a:pt x="22430" y="180665"/>
                  </a:lnTo>
                  <a:lnTo>
                    <a:pt x="22690" y="166136"/>
                  </a:lnTo>
                  <a:lnTo>
                    <a:pt x="23679" y="151740"/>
                  </a:lnTo>
                  <a:lnTo>
                    <a:pt x="25326" y="137616"/>
                  </a:lnTo>
                  <a:lnTo>
                    <a:pt x="27502" y="124045"/>
                  </a:lnTo>
                  <a:lnTo>
                    <a:pt x="30082" y="111140"/>
                  </a:lnTo>
                  <a:lnTo>
                    <a:pt x="33119" y="99015"/>
                  </a:lnTo>
                  <a:lnTo>
                    <a:pt x="36835" y="87864"/>
                  </a:lnTo>
                  <a:lnTo>
                    <a:pt x="41303" y="77696"/>
                  </a:lnTo>
                  <a:lnTo>
                    <a:pt x="46608" y="68376"/>
                  </a:lnTo>
                  <a:lnTo>
                    <a:pt x="52926" y="59721"/>
                  </a:lnTo>
                  <a:lnTo>
                    <a:pt x="60254" y="51566"/>
                  </a:lnTo>
                  <a:lnTo>
                    <a:pt x="68446" y="43934"/>
                  </a:lnTo>
                  <a:lnTo>
                    <a:pt x="77315" y="37028"/>
                  </a:lnTo>
                  <a:lnTo>
                    <a:pt x="86678" y="30899"/>
                  </a:lnTo>
                  <a:lnTo>
                    <a:pt x="96129" y="25415"/>
                  </a:lnTo>
                  <a:lnTo>
                    <a:pt x="106075" y="19699"/>
                  </a:lnTo>
                  <a:lnTo>
                    <a:pt x="118504" y="12129"/>
                  </a:lnTo>
                  <a:lnTo>
                    <a:pt x="136870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162962" y="669593"/>
              <a:ext cx="269999" cy="320086"/>
            </a:xfrm>
            <a:custGeom>
              <a:avLst/>
              <a:gdLst/>
              <a:ahLst/>
              <a:cxnLst/>
              <a:rect l="0" t="0" r="0" b="0"/>
              <a:pathLst>
                <a:path w="269999" h="320086">
                  <a:moveTo>
                    <a:pt x="48022" y="151629"/>
                  </a:moveTo>
                  <a:lnTo>
                    <a:pt x="59824" y="151629"/>
                  </a:lnTo>
                  <a:lnTo>
                    <a:pt x="71593" y="151629"/>
                  </a:lnTo>
                  <a:lnTo>
                    <a:pt x="84484" y="151625"/>
                  </a:lnTo>
                  <a:lnTo>
                    <a:pt x="98332" y="151452"/>
                  </a:lnTo>
                  <a:lnTo>
                    <a:pt x="112660" y="150804"/>
                  </a:lnTo>
                  <a:lnTo>
                    <a:pt x="127124" y="149546"/>
                  </a:lnTo>
                  <a:lnTo>
                    <a:pt x="141402" y="147547"/>
                  </a:lnTo>
                  <a:lnTo>
                    <a:pt x="155129" y="144603"/>
                  </a:lnTo>
                  <a:lnTo>
                    <a:pt x="168171" y="140698"/>
                  </a:lnTo>
                  <a:lnTo>
                    <a:pt x="180570" y="136127"/>
                  </a:lnTo>
                  <a:lnTo>
                    <a:pt x="192443" y="131374"/>
                  </a:lnTo>
                  <a:lnTo>
                    <a:pt x="203912" y="126728"/>
                  </a:lnTo>
                  <a:lnTo>
                    <a:pt x="214922" y="121967"/>
                  </a:lnTo>
                  <a:lnTo>
                    <a:pt x="225251" y="116478"/>
                  </a:lnTo>
                  <a:lnTo>
                    <a:pt x="234825" y="109968"/>
                  </a:lnTo>
                  <a:lnTo>
                    <a:pt x="243562" y="102459"/>
                  </a:lnTo>
                  <a:lnTo>
                    <a:pt x="251284" y="94115"/>
                  </a:lnTo>
                  <a:lnTo>
                    <a:pt x="257987" y="85128"/>
                  </a:lnTo>
                  <a:lnTo>
                    <a:pt x="263488" y="75669"/>
                  </a:lnTo>
                  <a:lnTo>
                    <a:pt x="267361" y="65874"/>
                  </a:lnTo>
                  <a:lnTo>
                    <a:pt x="269516" y="55849"/>
                  </a:lnTo>
                  <a:lnTo>
                    <a:pt x="269998" y="45831"/>
                  </a:lnTo>
                  <a:lnTo>
                    <a:pt x="268809" y="36179"/>
                  </a:lnTo>
                  <a:lnTo>
                    <a:pt x="266112" y="27066"/>
                  </a:lnTo>
                  <a:lnTo>
                    <a:pt x="261862" y="18811"/>
                  </a:lnTo>
                  <a:lnTo>
                    <a:pt x="255737" y="11945"/>
                  </a:lnTo>
                  <a:lnTo>
                    <a:pt x="247728" y="6629"/>
                  </a:lnTo>
                  <a:lnTo>
                    <a:pt x="238097" y="2873"/>
                  </a:lnTo>
                  <a:lnTo>
                    <a:pt x="227190" y="711"/>
                  </a:lnTo>
                  <a:lnTo>
                    <a:pt x="215337" y="0"/>
                  </a:lnTo>
                  <a:lnTo>
                    <a:pt x="202803" y="639"/>
                  </a:lnTo>
                  <a:lnTo>
                    <a:pt x="189791" y="2655"/>
                  </a:lnTo>
                  <a:lnTo>
                    <a:pt x="176453" y="5933"/>
                  </a:lnTo>
                  <a:lnTo>
                    <a:pt x="163058" y="10251"/>
                  </a:lnTo>
                  <a:lnTo>
                    <a:pt x="149984" y="15365"/>
                  </a:lnTo>
                  <a:lnTo>
                    <a:pt x="137411" y="21067"/>
                  </a:lnTo>
                  <a:lnTo>
                    <a:pt x="125340" y="27352"/>
                  </a:lnTo>
                  <a:lnTo>
                    <a:pt x="113693" y="34402"/>
                  </a:lnTo>
                  <a:lnTo>
                    <a:pt x="102375" y="42257"/>
                  </a:lnTo>
                  <a:lnTo>
                    <a:pt x="91298" y="50820"/>
                  </a:lnTo>
                  <a:lnTo>
                    <a:pt x="80392" y="59947"/>
                  </a:lnTo>
                  <a:lnTo>
                    <a:pt x="69612" y="69495"/>
                  </a:lnTo>
                  <a:lnTo>
                    <a:pt x="59083" y="79348"/>
                  </a:lnTo>
                  <a:lnTo>
                    <a:pt x="49086" y="89414"/>
                  </a:lnTo>
                  <a:lnTo>
                    <a:pt x="39737" y="99634"/>
                  </a:lnTo>
                  <a:lnTo>
                    <a:pt x="31154" y="110124"/>
                  </a:lnTo>
                  <a:lnTo>
                    <a:pt x="23534" y="121158"/>
                  </a:lnTo>
                  <a:lnTo>
                    <a:pt x="16896" y="132844"/>
                  </a:lnTo>
                  <a:lnTo>
                    <a:pt x="11269" y="145134"/>
                  </a:lnTo>
                  <a:lnTo>
                    <a:pt x="6779" y="157916"/>
                  </a:lnTo>
                  <a:lnTo>
                    <a:pt x="3391" y="171068"/>
                  </a:lnTo>
                  <a:lnTo>
                    <a:pt x="1098" y="184323"/>
                  </a:lnTo>
                  <a:lnTo>
                    <a:pt x="0" y="197294"/>
                  </a:lnTo>
                  <a:lnTo>
                    <a:pt x="47" y="209795"/>
                  </a:lnTo>
                  <a:lnTo>
                    <a:pt x="1383" y="221816"/>
                  </a:lnTo>
                  <a:lnTo>
                    <a:pt x="4407" y="233428"/>
                  </a:lnTo>
                  <a:lnTo>
                    <a:pt x="9179" y="244719"/>
                  </a:lnTo>
                  <a:lnTo>
                    <a:pt x="15315" y="255607"/>
                  </a:lnTo>
                  <a:lnTo>
                    <a:pt x="22190" y="265854"/>
                  </a:lnTo>
                  <a:lnTo>
                    <a:pt x="29370" y="275374"/>
                  </a:lnTo>
                  <a:lnTo>
                    <a:pt x="36798" y="284073"/>
                  </a:lnTo>
                  <a:lnTo>
                    <a:pt x="44691" y="291770"/>
                  </a:lnTo>
                  <a:lnTo>
                    <a:pt x="53137" y="298461"/>
                  </a:lnTo>
                  <a:lnTo>
                    <a:pt x="61837" y="304141"/>
                  </a:lnTo>
                  <a:lnTo>
                    <a:pt x="71131" y="309275"/>
                  </a:lnTo>
                  <a:lnTo>
                    <a:pt x="82955" y="314313"/>
                  </a:lnTo>
                  <a:lnTo>
                    <a:pt x="100664" y="320085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533224" y="663295"/>
              <a:ext cx="268159" cy="336179"/>
            </a:xfrm>
            <a:custGeom>
              <a:avLst/>
              <a:gdLst/>
              <a:ahLst/>
              <a:cxnLst/>
              <a:rect l="0" t="0" r="0" b="0"/>
              <a:pathLst>
                <a:path w="268159" h="336179">
                  <a:moveTo>
                    <a:pt x="183128" y="0"/>
                  </a:moveTo>
                  <a:lnTo>
                    <a:pt x="168593" y="2934"/>
                  </a:lnTo>
                  <a:lnTo>
                    <a:pt x="155962" y="5716"/>
                  </a:lnTo>
                  <a:lnTo>
                    <a:pt x="144053" y="8625"/>
                  </a:lnTo>
                  <a:lnTo>
                    <a:pt x="132398" y="12011"/>
                  </a:lnTo>
                  <a:lnTo>
                    <a:pt x="120558" y="16472"/>
                  </a:lnTo>
                  <a:lnTo>
                    <a:pt x="108327" y="22238"/>
                  </a:lnTo>
                  <a:lnTo>
                    <a:pt x="96004" y="29054"/>
                  </a:lnTo>
                  <a:lnTo>
                    <a:pt x="84262" y="36390"/>
                  </a:lnTo>
                  <a:lnTo>
                    <a:pt x="73435" y="43878"/>
                  </a:lnTo>
                  <a:lnTo>
                    <a:pt x="63369" y="51344"/>
                  </a:lnTo>
                  <a:lnTo>
                    <a:pt x="53615" y="58729"/>
                  </a:lnTo>
                  <a:lnTo>
                    <a:pt x="43871" y="66026"/>
                  </a:lnTo>
                  <a:lnTo>
                    <a:pt x="34174" y="73247"/>
                  </a:lnTo>
                  <a:lnTo>
                    <a:pt x="24803" y="80408"/>
                  </a:lnTo>
                  <a:lnTo>
                    <a:pt x="15920" y="87527"/>
                  </a:lnTo>
                  <a:lnTo>
                    <a:pt x="8175" y="94614"/>
                  </a:lnTo>
                  <a:lnTo>
                    <a:pt x="2722" y="101680"/>
                  </a:lnTo>
                  <a:lnTo>
                    <a:pt x="0" y="108725"/>
                  </a:lnTo>
                  <a:lnTo>
                    <a:pt x="125" y="115593"/>
                  </a:lnTo>
                  <a:lnTo>
                    <a:pt x="3243" y="121978"/>
                  </a:lnTo>
                  <a:lnTo>
                    <a:pt x="9119" y="127748"/>
                  </a:lnTo>
                  <a:lnTo>
                    <a:pt x="17265" y="132776"/>
                  </a:lnTo>
                  <a:lnTo>
                    <a:pt x="27150" y="136854"/>
                  </a:lnTo>
                  <a:lnTo>
                    <a:pt x="38307" y="139967"/>
                  </a:lnTo>
                  <a:lnTo>
                    <a:pt x="50370" y="142244"/>
                  </a:lnTo>
                  <a:lnTo>
                    <a:pt x="63063" y="143863"/>
                  </a:lnTo>
                  <a:lnTo>
                    <a:pt x="76192" y="145002"/>
                  </a:lnTo>
                  <a:lnTo>
                    <a:pt x="89617" y="146125"/>
                  </a:lnTo>
                  <a:lnTo>
                    <a:pt x="103243" y="147953"/>
                  </a:lnTo>
                  <a:lnTo>
                    <a:pt x="117004" y="150815"/>
                  </a:lnTo>
                  <a:lnTo>
                    <a:pt x="130857" y="154536"/>
                  </a:lnTo>
                  <a:lnTo>
                    <a:pt x="144772" y="158644"/>
                  </a:lnTo>
                  <a:lnTo>
                    <a:pt x="158723" y="162822"/>
                  </a:lnTo>
                  <a:lnTo>
                    <a:pt x="172532" y="167252"/>
                  </a:lnTo>
                  <a:lnTo>
                    <a:pt x="185885" y="172510"/>
                  </a:lnTo>
                  <a:lnTo>
                    <a:pt x="198641" y="178862"/>
                  </a:lnTo>
                  <a:lnTo>
                    <a:pt x="210664" y="186263"/>
                  </a:lnTo>
                  <a:lnTo>
                    <a:pt x="221746" y="194534"/>
                  </a:lnTo>
                  <a:lnTo>
                    <a:pt x="231863" y="203472"/>
                  </a:lnTo>
                  <a:lnTo>
                    <a:pt x="240980" y="212898"/>
                  </a:lnTo>
                  <a:lnTo>
                    <a:pt x="248965" y="222671"/>
                  </a:lnTo>
                  <a:lnTo>
                    <a:pt x="255849" y="232685"/>
                  </a:lnTo>
                  <a:lnTo>
                    <a:pt x="261473" y="242866"/>
                  </a:lnTo>
                  <a:lnTo>
                    <a:pt x="265428" y="253160"/>
                  </a:lnTo>
                  <a:lnTo>
                    <a:pt x="267639" y="263526"/>
                  </a:lnTo>
                  <a:lnTo>
                    <a:pt x="268158" y="273776"/>
                  </a:lnTo>
                  <a:lnTo>
                    <a:pt x="266994" y="283586"/>
                  </a:lnTo>
                  <a:lnTo>
                    <a:pt x="264319" y="292809"/>
                  </a:lnTo>
                  <a:lnTo>
                    <a:pt x="260253" y="301308"/>
                  </a:lnTo>
                  <a:lnTo>
                    <a:pt x="254783" y="308870"/>
                  </a:lnTo>
                  <a:lnTo>
                    <a:pt x="248027" y="315471"/>
                  </a:lnTo>
                  <a:lnTo>
                    <a:pt x="240052" y="321073"/>
                  </a:lnTo>
                  <a:lnTo>
                    <a:pt x="230797" y="325546"/>
                  </a:lnTo>
                  <a:lnTo>
                    <a:pt x="220343" y="328927"/>
                  </a:lnTo>
                  <a:lnTo>
                    <a:pt x="208730" y="331386"/>
                  </a:lnTo>
                  <a:lnTo>
                    <a:pt x="195878" y="333127"/>
                  </a:lnTo>
                  <a:lnTo>
                    <a:pt x="181866" y="334339"/>
                  </a:lnTo>
                  <a:lnTo>
                    <a:pt x="167050" y="335173"/>
                  </a:lnTo>
                  <a:lnTo>
                    <a:pt x="151959" y="335740"/>
                  </a:lnTo>
                  <a:lnTo>
                    <a:pt x="136935" y="336120"/>
                  </a:lnTo>
                  <a:lnTo>
                    <a:pt x="122515" y="336178"/>
                  </a:lnTo>
                  <a:lnTo>
                    <a:pt x="107998" y="335480"/>
                  </a:lnTo>
                  <a:lnTo>
                    <a:pt x="90997" y="332847"/>
                  </a:lnTo>
                  <a:lnTo>
                    <a:pt x="67314" y="326383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935176" y="724456"/>
              <a:ext cx="339187" cy="338923"/>
            </a:xfrm>
            <a:custGeom>
              <a:avLst/>
              <a:gdLst/>
              <a:ahLst/>
              <a:cxnLst/>
              <a:rect l="0" t="0" r="0" b="0"/>
              <a:pathLst>
                <a:path w="339187" h="338923">
                  <a:moveTo>
                    <a:pt x="276015" y="117823"/>
                  </a:moveTo>
                  <a:lnTo>
                    <a:pt x="275948" y="106088"/>
                  </a:lnTo>
                  <a:lnTo>
                    <a:pt x="275308" y="94959"/>
                  </a:lnTo>
                  <a:lnTo>
                    <a:pt x="274002" y="83370"/>
                  </a:lnTo>
                  <a:lnTo>
                    <a:pt x="271797" y="71555"/>
                  </a:lnTo>
                  <a:lnTo>
                    <a:pt x="268184" y="60191"/>
                  </a:lnTo>
                  <a:lnTo>
                    <a:pt x="263011" y="49646"/>
                  </a:lnTo>
                  <a:lnTo>
                    <a:pt x="256436" y="40118"/>
                  </a:lnTo>
                  <a:lnTo>
                    <a:pt x="248736" y="31794"/>
                  </a:lnTo>
                  <a:lnTo>
                    <a:pt x="240189" y="24644"/>
                  </a:lnTo>
                  <a:lnTo>
                    <a:pt x="231028" y="18488"/>
                  </a:lnTo>
                  <a:lnTo>
                    <a:pt x="221435" y="13103"/>
                  </a:lnTo>
                  <a:lnTo>
                    <a:pt x="211542" y="8298"/>
                  </a:lnTo>
                  <a:lnTo>
                    <a:pt x="201442" y="4237"/>
                  </a:lnTo>
                  <a:lnTo>
                    <a:pt x="191202" y="1413"/>
                  </a:lnTo>
                  <a:lnTo>
                    <a:pt x="180867" y="0"/>
                  </a:lnTo>
                  <a:lnTo>
                    <a:pt x="170469" y="36"/>
                  </a:lnTo>
                  <a:lnTo>
                    <a:pt x="160027" y="1580"/>
                  </a:lnTo>
                  <a:lnTo>
                    <a:pt x="149557" y="4510"/>
                  </a:lnTo>
                  <a:lnTo>
                    <a:pt x="139067" y="8578"/>
                  </a:lnTo>
                  <a:lnTo>
                    <a:pt x="128564" y="13517"/>
                  </a:lnTo>
                  <a:lnTo>
                    <a:pt x="118058" y="19099"/>
                  </a:lnTo>
                  <a:lnTo>
                    <a:pt x="107714" y="25302"/>
                  </a:lnTo>
                  <a:lnTo>
                    <a:pt x="97841" y="32297"/>
                  </a:lnTo>
                  <a:lnTo>
                    <a:pt x="88571" y="40114"/>
                  </a:lnTo>
                  <a:lnTo>
                    <a:pt x="79872" y="48651"/>
                  </a:lnTo>
                  <a:lnTo>
                    <a:pt x="71642" y="57761"/>
                  </a:lnTo>
                  <a:lnTo>
                    <a:pt x="63771" y="67298"/>
                  </a:lnTo>
                  <a:lnTo>
                    <a:pt x="56162" y="77142"/>
                  </a:lnTo>
                  <a:lnTo>
                    <a:pt x="48739" y="87204"/>
                  </a:lnTo>
                  <a:lnTo>
                    <a:pt x="41449" y="97416"/>
                  </a:lnTo>
                  <a:lnTo>
                    <a:pt x="34417" y="107730"/>
                  </a:lnTo>
                  <a:lnTo>
                    <a:pt x="27921" y="118115"/>
                  </a:lnTo>
                  <a:lnTo>
                    <a:pt x="22071" y="128547"/>
                  </a:lnTo>
                  <a:lnTo>
                    <a:pt x="16821" y="139011"/>
                  </a:lnTo>
                  <a:lnTo>
                    <a:pt x="12061" y="149496"/>
                  </a:lnTo>
                  <a:lnTo>
                    <a:pt x="7682" y="160000"/>
                  </a:lnTo>
                  <a:lnTo>
                    <a:pt x="3910" y="170682"/>
                  </a:lnTo>
                  <a:lnTo>
                    <a:pt x="1281" y="181846"/>
                  </a:lnTo>
                  <a:lnTo>
                    <a:pt x="0" y="193610"/>
                  </a:lnTo>
                  <a:lnTo>
                    <a:pt x="123" y="205613"/>
                  </a:lnTo>
                  <a:lnTo>
                    <a:pt x="1726" y="217137"/>
                  </a:lnTo>
                  <a:lnTo>
                    <a:pt x="4700" y="227808"/>
                  </a:lnTo>
                  <a:lnTo>
                    <a:pt x="8967" y="237429"/>
                  </a:lnTo>
                  <a:lnTo>
                    <a:pt x="14573" y="245820"/>
                  </a:lnTo>
                  <a:lnTo>
                    <a:pt x="21419" y="253012"/>
                  </a:lnTo>
                  <a:lnTo>
                    <a:pt x="29456" y="259028"/>
                  </a:lnTo>
                  <a:lnTo>
                    <a:pt x="38752" y="263786"/>
                  </a:lnTo>
                  <a:lnTo>
                    <a:pt x="49228" y="267362"/>
                  </a:lnTo>
                  <a:lnTo>
                    <a:pt x="60687" y="269953"/>
                  </a:lnTo>
                  <a:lnTo>
                    <a:pt x="72902" y="271784"/>
                  </a:lnTo>
                  <a:lnTo>
                    <a:pt x="85670" y="273052"/>
                  </a:lnTo>
                  <a:lnTo>
                    <a:pt x="98666" y="273753"/>
                  </a:lnTo>
                  <a:lnTo>
                    <a:pt x="111464" y="273699"/>
                  </a:lnTo>
                  <a:lnTo>
                    <a:pt x="123843" y="272844"/>
                  </a:lnTo>
                  <a:lnTo>
                    <a:pt x="135612" y="271117"/>
                  </a:lnTo>
                  <a:lnTo>
                    <a:pt x="146524" y="268355"/>
                  </a:lnTo>
                  <a:lnTo>
                    <a:pt x="156536" y="264568"/>
                  </a:lnTo>
                  <a:lnTo>
                    <a:pt x="165921" y="259906"/>
                  </a:lnTo>
                  <a:lnTo>
                    <a:pt x="175152" y="254560"/>
                  </a:lnTo>
                  <a:lnTo>
                    <a:pt x="184512" y="248702"/>
                  </a:lnTo>
                  <a:lnTo>
                    <a:pt x="193936" y="242312"/>
                  </a:lnTo>
                  <a:lnTo>
                    <a:pt x="203118" y="235191"/>
                  </a:lnTo>
                  <a:lnTo>
                    <a:pt x="211884" y="227285"/>
                  </a:lnTo>
                  <a:lnTo>
                    <a:pt x="220058" y="218518"/>
                  </a:lnTo>
                  <a:lnTo>
                    <a:pt x="227396" y="208722"/>
                  </a:lnTo>
                  <a:lnTo>
                    <a:pt x="233850" y="197911"/>
                  </a:lnTo>
                  <a:lnTo>
                    <a:pt x="239693" y="186397"/>
                  </a:lnTo>
                  <a:lnTo>
                    <a:pt x="245391" y="174676"/>
                  </a:lnTo>
                  <a:lnTo>
                    <a:pt x="251220" y="163129"/>
                  </a:lnTo>
                  <a:lnTo>
                    <a:pt x="256934" y="154540"/>
                  </a:lnTo>
                  <a:lnTo>
                    <a:pt x="261761" y="152348"/>
                  </a:lnTo>
                  <a:lnTo>
                    <a:pt x="265450" y="155636"/>
                  </a:lnTo>
                  <a:lnTo>
                    <a:pt x="268505" y="162848"/>
                  </a:lnTo>
                  <a:lnTo>
                    <a:pt x="271372" y="172984"/>
                  </a:lnTo>
                  <a:lnTo>
                    <a:pt x="274272" y="185296"/>
                  </a:lnTo>
                  <a:lnTo>
                    <a:pt x="277284" y="198867"/>
                  </a:lnTo>
                  <a:lnTo>
                    <a:pt x="280415" y="212624"/>
                  </a:lnTo>
                  <a:lnTo>
                    <a:pt x="283650" y="225970"/>
                  </a:lnTo>
                  <a:lnTo>
                    <a:pt x="286965" y="238888"/>
                  </a:lnTo>
                  <a:lnTo>
                    <a:pt x="290340" y="251715"/>
                  </a:lnTo>
                  <a:lnTo>
                    <a:pt x="293761" y="264673"/>
                  </a:lnTo>
                  <a:lnTo>
                    <a:pt x="297380" y="277513"/>
                  </a:lnTo>
                  <a:lnTo>
                    <a:pt x="301495" y="289617"/>
                  </a:lnTo>
                  <a:lnTo>
                    <a:pt x="306224" y="300680"/>
                  </a:lnTo>
                  <a:lnTo>
                    <a:pt x="311417" y="310429"/>
                  </a:lnTo>
                  <a:lnTo>
                    <a:pt x="317355" y="319415"/>
                  </a:lnTo>
                  <a:lnTo>
                    <a:pt x="325680" y="328425"/>
                  </a:lnTo>
                  <a:lnTo>
                    <a:pt x="339186" y="338922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873865" y="1116076"/>
              <a:ext cx="2526840" cy="231572"/>
            </a:xfrm>
            <a:custGeom>
              <a:avLst/>
              <a:gdLst/>
              <a:ahLst/>
              <a:cxnLst/>
              <a:rect l="0" t="0" r="0" b="0"/>
              <a:pathLst>
                <a:path w="2526840" h="231572">
                  <a:moveTo>
                    <a:pt x="2526839" y="94701"/>
                  </a:moveTo>
                  <a:lnTo>
                    <a:pt x="2518105" y="100568"/>
                  </a:lnTo>
                  <a:lnTo>
                    <a:pt x="2510398" y="106133"/>
                  </a:lnTo>
                  <a:lnTo>
                    <a:pt x="2502992" y="111932"/>
                  </a:lnTo>
                  <a:lnTo>
                    <a:pt x="2495558" y="118013"/>
                  </a:lnTo>
                  <a:lnTo>
                    <a:pt x="2487731" y="124343"/>
                  </a:lnTo>
                  <a:lnTo>
                    <a:pt x="2479352" y="130866"/>
                  </a:lnTo>
                  <a:lnTo>
                    <a:pt x="2470436" y="137369"/>
                  </a:lnTo>
                  <a:lnTo>
                    <a:pt x="2461073" y="143503"/>
                  </a:lnTo>
                  <a:lnTo>
                    <a:pt x="2451361" y="149112"/>
                  </a:lnTo>
                  <a:lnTo>
                    <a:pt x="2441230" y="154369"/>
                  </a:lnTo>
                  <a:lnTo>
                    <a:pt x="2430444" y="159666"/>
                  </a:lnTo>
                  <a:lnTo>
                    <a:pt x="2418923" y="165233"/>
                  </a:lnTo>
                  <a:lnTo>
                    <a:pt x="2406577" y="171125"/>
                  </a:lnTo>
                  <a:lnTo>
                    <a:pt x="2393225" y="177314"/>
                  </a:lnTo>
                  <a:lnTo>
                    <a:pt x="2378868" y="183735"/>
                  </a:lnTo>
                  <a:lnTo>
                    <a:pt x="2363650" y="190167"/>
                  </a:lnTo>
                  <a:lnTo>
                    <a:pt x="2347758" y="196251"/>
                  </a:lnTo>
                  <a:lnTo>
                    <a:pt x="2331354" y="201817"/>
                  </a:lnTo>
                  <a:lnTo>
                    <a:pt x="2314255" y="206705"/>
                  </a:lnTo>
                  <a:lnTo>
                    <a:pt x="2295952" y="210689"/>
                  </a:lnTo>
                  <a:lnTo>
                    <a:pt x="2276265" y="213739"/>
                  </a:lnTo>
                  <a:lnTo>
                    <a:pt x="2255314" y="215973"/>
                  </a:lnTo>
                  <a:lnTo>
                    <a:pt x="2233340" y="217564"/>
                  </a:lnTo>
                  <a:lnTo>
                    <a:pt x="2210592" y="218675"/>
                  </a:lnTo>
                  <a:lnTo>
                    <a:pt x="2187283" y="219440"/>
                  </a:lnTo>
                  <a:lnTo>
                    <a:pt x="2163577" y="219963"/>
                  </a:lnTo>
                  <a:lnTo>
                    <a:pt x="2139608" y="220312"/>
                  </a:lnTo>
                  <a:lnTo>
                    <a:pt x="2115955" y="220378"/>
                  </a:lnTo>
                  <a:lnTo>
                    <a:pt x="2093599" y="219891"/>
                  </a:lnTo>
                  <a:lnTo>
                    <a:pt x="2072971" y="218750"/>
                  </a:lnTo>
                  <a:lnTo>
                    <a:pt x="2054001" y="217170"/>
                  </a:lnTo>
                  <a:lnTo>
                    <a:pt x="2036404" y="215570"/>
                  </a:lnTo>
                  <a:lnTo>
                    <a:pt x="2019859" y="214195"/>
                  </a:lnTo>
                  <a:lnTo>
                    <a:pt x="2004083" y="212951"/>
                  </a:lnTo>
                  <a:lnTo>
                    <a:pt x="1988854" y="211509"/>
                  </a:lnTo>
                  <a:lnTo>
                    <a:pt x="1974006" y="209692"/>
                  </a:lnTo>
                  <a:lnTo>
                    <a:pt x="1959419" y="207641"/>
                  </a:lnTo>
                  <a:lnTo>
                    <a:pt x="1945012" y="205717"/>
                  </a:lnTo>
                  <a:lnTo>
                    <a:pt x="1930721" y="204122"/>
                  </a:lnTo>
                  <a:lnTo>
                    <a:pt x="1916344" y="202728"/>
                  </a:lnTo>
                  <a:lnTo>
                    <a:pt x="1901547" y="201186"/>
                  </a:lnTo>
                  <a:lnTo>
                    <a:pt x="1886185" y="199296"/>
                  </a:lnTo>
                  <a:lnTo>
                    <a:pt x="1870445" y="197027"/>
                  </a:lnTo>
                  <a:lnTo>
                    <a:pt x="1854725" y="194425"/>
                  </a:lnTo>
                  <a:lnTo>
                    <a:pt x="1839258" y="191560"/>
                  </a:lnTo>
                  <a:lnTo>
                    <a:pt x="1823940" y="188500"/>
                  </a:lnTo>
                  <a:lnTo>
                    <a:pt x="1808436" y="185300"/>
                  </a:lnTo>
                  <a:lnTo>
                    <a:pt x="1792559" y="182002"/>
                  </a:lnTo>
                  <a:lnTo>
                    <a:pt x="1776287" y="178636"/>
                  </a:lnTo>
                  <a:lnTo>
                    <a:pt x="1759670" y="175223"/>
                  </a:lnTo>
                  <a:lnTo>
                    <a:pt x="1742788" y="171773"/>
                  </a:lnTo>
                  <a:lnTo>
                    <a:pt x="1725873" y="168135"/>
                  </a:lnTo>
                  <a:lnTo>
                    <a:pt x="1709290" y="164006"/>
                  </a:lnTo>
                  <a:lnTo>
                    <a:pt x="1693207" y="159268"/>
                  </a:lnTo>
                  <a:lnTo>
                    <a:pt x="1677459" y="154118"/>
                  </a:lnTo>
                  <a:lnTo>
                    <a:pt x="1661658" y="148970"/>
                  </a:lnTo>
                  <a:lnTo>
                    <a:pt x="1645580" y="144059"/>
                  </a:lnTo>
                  <a:lnTo>
                    <a:pt x="1629169" y="139287"/>
                  </a:lnTo>
                  <a:lnTo>
                    <a:pt x="1612460" y="134324"/>
                  </a:lnTo>
                  <a:lnTo>
                    <a:pt x="1595511" y="128989"/>
                  </a:lnTo>
                  <a:lnTo>
                    <a:pt x="1578381" y="123424"/>
                  </a:lnTo>
                  <a:lnTo>
                    <a:pt x="1561122" y="117987"/>
                  </a:lnTo>
                  <a:lnTo>
                    <a:pt x="1543772" y="112884"/>
                  </a:lnTo>
                  <a:lnTo>
                    <a:pt x="1526358" y="108152"/>
                  </a:lnTo>
                  <a:lnTo>
                    <a:pt x="1508900" y="103747"/>
                  </a:lnTo>
                  <a:lnTo>
                    <a:pt x="1491414" y="99601"/>
                  </a:lnTo>
                  <a:lnTo>
                    <a:pt x="1473907" y="95647"/>
                  </a:lnTo>
                  <a:lnTo>
                    <a:pt x="1456387" y="91832"/>
                  </a:lnTo>
                  <a:lnTo>
                    <a:pt x="1438858" y="88113"/>
                  </a:lnTo>
                  <a:lnTo>
                    <a:pt x="1421322" y="84462"/>
                  </a:lnTo>
                  <a:lnTo>
                    <a:pt x="1403783" y="80857"/>
                  </a:lnTo>
                  <a:lnTo>
                    <a:pt x="1386241" y="77283"/>
                  </a:lnTo>
                  <a:lnTo>
                    <a:pt x="1368697" y="73731"/>
                  </a:lnTo>
                  <a:lnTo>
                    <a:pt x="1351152" y="70192"/>
                  </a:lnTo>
                  <a:lnTo>
                    <a:pt x="1333606" y="66664"/>
                  </a:lnTo>
                  <a:lnTo>
                    <a:pt x="1316060" y="63141"/>
                  </a:lnTo>
                  <a:lnTo>
                    <a:pt x="1298513" y="59623"/>
                  </a:lnTo>
                  <a:lnTo>
                    <a:pt x="1280966" y="56108"/>
                  </a:lnTo>
                  <a:lnTo>
                    <a:pt x="1263419" y="52594"/>
                  </a:lnTo>
                  <a:lnTo>
                    <a:pt x="1245872" y="49083"/>
                  </a:lnTo>
                  <a:lnTo>
                    <a:pt x="1228320" y="45571"/>
                  </a:lnTo>
                  <a:lnTo>
                    <a:pt x="1210599" y="42061"/>
                  </a:lnTo>
                  <a:lnTo>
                    <a:pt x="1192404" y="38550"/>
                  </a:lnTo>
                  <a:lnTo>
                    <a:pt x="1173603" y="35040"/>
                  </a:lnTo>
                  <a:lnTo>
                    <a:pt x="1154230" y="31531"/>
                  </a:lnTo>
                  <a:lnTo>
                    <a:pt x="1134386" y="28021"/>
                  </a:lnTo>
                  <a:lnTo>
                    <a:pt x="1114187" y="24511"/>
                  </a:lnTo>
                  <a:lnTo>
                    <a:pt x="1093894" y="21001"/>
                  </a:lnTo>
                  <a:lnTo>
                    <a:pt x="1073890" y="17492"/>
                  </a:lnTo>
                  <a:lnTo>
                    <a:pt x="1054358" y="13987"/>
                  </a:lnTo>
                  <a:lnTo>
                    <a:pt x="1035139" y="10650"/>
                  </a:lnTo>
                  <a:lnTo>
                    <a:pt x="1015856" y="7789"/>
                  </a:lnTo>
                  <a:lnTo>
                    <a:pt x="996291" y="5533"/>
                  </a:lnTo>
                  <a:lnTo>
                    <a:pt x="976556" y="3849"/>
                  </a:lnTo>
                  <a:lnTo>
                    <a:pt x="956993" y="2636"/>
                  </a:lnTo>
                  <a:lnTo>
                    <a:pt x="937788" y="1782"/>
                  </a:lnTo>
                  <a:lnTo>
                    <a:pt x="918806" y="1191"/>
                  </a:lnTo>
                  <a:lnTo>
                    <a:pt x="899688" y="786"/>
                  </a:lnTo>
                  <a:lnTo>
                    <a:pt x="880232" y="511"/>
                  </a:lnTo>
                  <a:lnTo>
                    <a:pt x="860403" y="325"/>
                  </a:lnTo>
                  <a:lnTo>
                    <a:pt x="840245" y="199"/>
                  </a:lnTo>
                  <a:lnTo>
                    <a:pt x="819832" y="115"/>
                  </a:lnTo>
                  <a:lnTo>
                    <a:pt x="799393" y="58"/>
                  </a:lnTo>
                  <a:lnTo>
                    <a:pt x="779292" y="20"/>
                  </a:lnTo>
                  <a:lnTo>
                    <a:pt x="759698" y="0"/>
                  </a:lnTo>
                  <a:lnTo>
                    <a:pt x="740608" y="155"/>
                  </a:lnTo>
                  <a:lnTo>
                    <a:pt x="721943" y="793"/>
                  </a:lnTo>
                  <a:lnTo>
                    <a:pt x="703602" y="2038"/>
                  </a:lnTo>
                  <a:lnTo>
                    <a:pt x="685334" y="3859"/>
                  </a:lnTo>
                  <a:lnTo>
                    <a:pt x="666762" y="6152"/>
                  </a:lnTo>
                  <a:lnTo>
                    <a:pt x="647710" y="8806"/>
                  </a:lnTo>
                  <a:lnTo>
                    <a:pt x="628337" y="11723"/>
                  </a:lnTo>
                  <a:lnTo>
                    <a:pt x="609024" y="14826"/>
                  </a:lnTo>
                  <a:lnTo>
                    <a:pt x="589991" y="18060"/>
                  </a:lnTo>
                  <a:lnTo>
                    <a:pt x="571125" y="21382"/>
                  </a:lnTo>
                  <a:lnTo>
                    <a:pt x="552086" y="24766"/>
                  </a:lnTo>
                  <a:lnTo>
                    <a:pt x="532688" y="28191"/>
                  </a:lnTo>
                  <a:lnTo>
                    <a:pt x="513067" y="31644"/>
                  </a:lnTo>
                  <a:lnTo>
                    <a:pt x="493582" y="35116"/>
                  </a:lnTo>
                  <a:lnTo>
                    <a:pt x="474429" y="38604"/>
                  </a:lnTo>
                  <a:lnTo>
                    <a:pt x="455481" y="42270"/>
                  </a:lnTo>
                  <a:lnTo>
                    <a:pt x="436386" y="46416"/>
                  </a:lnTo>
                  <a:lnTo>
                    <a:pt x="416951" y="51171"/>
                  </a:lnTo>
                  <a:lnTo>
                    <a:pt x="397305" y="56501"/>
                  </a:lnTo>
                  <a:lnTo>
                    <a:pt x="377802" y="62304"/>
                  </a:lnTo>
                  <a:lnTo>
                    <a:pt x="358643" y="68467"/>
                  </a:lnTo>
                  <a:lnTo>
                    <a:pt x="339860" y="74894"/>
                  </a:lnTo>
                  <a:lnTo>
                    <a:pt x="321409" y="81507"/>
                  </a:lnTo>
                  <a:lnTo>
                    <a:pt x="303214" y="88249"/>
                  </a:lnTo>
                  <a:lnTo>
                    <a:pt x="285046" y="95082"/>
                  </a:lnTo>
                  <a:lnTo>
                    <a:pt x="266542" y="101975"/>
                  </a:lnTo>
                  <a:lnTo>
                    <a:pt x="247535" y="108914"/>
                  </a:lnTo>
                  <a:lnTo>
                    <a:pt x="228192" y="116049"/>
                  </a:lnTo>
                  <a:lnTo>
                    <a:pt x="208900" y="123679"/>
                  </a:lnTo>
                  <a:lnTo>
                    <a:pt x="189885" y="131926"/>
                  </a:lnTo>
                  <a:lnTo>
                    <a:pt x="171201" y="140753"/>
                  </a:lnTo>
                  <a:lnTo>
                    <a:pt x="152817" y="150057"/>
                  </a:lnTo>
                  <a:lnTo>
                    <a:pt x="134676" y="159720"/>
                  </a:lnTo>
                  <a:lnTo>
                    <a:pt x="116883" y="169480"/>
                  </a:lnTo>
                  <a:lnTo>
                    <a:pt x="99696" y="178952"/>
                  </a:lnTo>
                  <a:lnTo>
                    <a:pt x="83214" y="187945"/>
                  </a:lnTo>
                  <a:lnTo>
                    <a:pt x="67594" y="196344"/>
                  </a:lnTo>
                  <a:lnTo>
                    <a:pt x="51388" y="204946"/>
                  </a:lnTo>
                  <a:lnTo>
                    <a:pt x="30938" y="215623"/>
                  </a:lnTo>
                  <a:lnTo>
                    <a:pt x="0" y="231571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958507" y="1818144"/>
            <a:ext cx="2603156" cy="656054"/>
            <a:chOff x="2958507" y="1818144"/>
            <a:chExt cx="2603156" cy="656054"/>
          </a:xfrm>
        </p:grpSpPr>
        <p:sp>
          <p:nvSpPr>
            <p:cNvPr id="12" name="Freeform 11"/>
            <p:cNvSpPr/>
            <p:nvPr/>
          </p:nvSpPr>
          <p:spPr>
            <a:xfrm>
              <a:off x="2958507" y="1818144"/>
              <a:ext cx="336913" cy="563205"/>
            </a:xfrm>
            <a:custGeom>
              <a:avLst/>
              <a:gdLst/>
              <a:ahLst/>
              <a:cxnLst/>
              <a:rect l="0" t="0" r="0" b="0"/>
              <a:pathLst>
                <a:path w="336913" h="563205">
                  <a:moveTo>
                    <a:pt x="0" y="150685"/>
                  </a:moveTo>
                  <a:lnTo>
                    <a:pt x="1" y="128328"/>
                  </a:lnTo>
                  <a:lnTo>
                    <a:pt x="23720" y="66342"/>
                  </a:lnTo>
                  <a:lnTo>
                    <a:pt x="46843" y="32726"/>
                  </a:lnTo>
                  <a:lnTo>
                    <a:pt x="68212" y="11879"/>
                  </a:lnTo>
                  <a:lnTo>
                    <a:pt x="86469" y="2035"/>
                  </a:lnTo>
                  <a:lnTo>
                    <a:pt x="106281" y="0"/>
                  </a:lnTo>
                  <a:lnTo>
                    <a:pt x="116478" y="1095"/>
                  </a:lnTo>
                  <a:lnTo>
                    <a:pt x="134046" y="11671"/>
                  </a:lnTo>
                  <a:lnTo>
                    <a:pt x="149654" y="30409"/>
                  </a:lnTo>
                  <a:lnTo>
                    <a:pt x="175617" y="83859"/>
                  </a:lnTo>
                  <a:lnTo>
                    <a:pt x="188516" y="130495"/>
                  </a:lnTo>
                  <a:lnTo>
                    <a:pt x="194919" y="173297"/>
                  </a:lnTo>
                  <a:lnTo>
                    <a:pt x="197765" y="219616"/>
                  </a:lnTo>
                  <a:lnTo>
                    <a:pt x="199367" y="274964"/>
                  </a:lnTo>
                  <a:lnTo>
                    <a:pt x="198739" y="335587"/>
                  </a:lnTo>
                  <a:lnTo>
                    <a:pt x="191597" y="381985"/>
                  </a:lnTo>
                  <a:lnTo>
                    <a:pt x="182072" y="441357"/>
                  </a:lnTo>
                  <a:lnTo>
                    <a:pt x="170671" y="482085"/>
                  </a:lnTo>
                  <a:lnTo>
                    <a:pt x="134159" y="536191"/>
                  </a:lnTo>
                  <a:lnTo>
                    <a:pt x="111489" y="553258"/>
                  </a:lnTo>
                  <a:lnTo>
                    <a:pt x="98893" y="559447"/>
                  </a:lnTo>
                  <a:lnTo>
                    <a:pt x="69299" y="563204"/>
                  </a:lnTo>
                  <a:lnTo>
                    <a:pt x="40158" y="559804"/>
                  </a:lnTo>
                  <a:lnTo>
                    <a:pt x="19408" y="550494"/>
                  </a:lnTo>
                  <a:lnTo>
                    <a:pt x="5507" y="532319"/>
                  </a:lnTo>
                  <a:lnTo>
                    <a:pt x="162" y="520921"/>
                  </a:lnTo>
                  <a:lnTo>
                    <a:pt x="462" y="495778"/>
                  </a:lnTo>
                  <a:lnTo>
                    <a:pt x="8394" y="471346"/>
                  </a:lnTo>
                  <a:lnTo>
                    <a:pt x="19719" y="452688"/>
                  </a:lnTo>
                  <a:lnTo>
                    <a:pt x="35670" y="439716"/>
                  </a:lnTo>
                  <a:lnTo>
                    <a:pt x="44837" y="434619"/>
                  </a:lnTo>
                  <a:lnTo>
                    <a:pt x="70621" y="432076"/>
                  </a:lnTo>
                  <a:lnTo>
                    <a:pt x="129244" y="439975"/>
                  </a:lnTo>
                  <a:lnTo>
                    <a:pt x="177375" y="460618"/>
                  </a:lnTo>
                  <a:lnTo>
                    <a:pt x="228681" y="488962"/>
                  </a:lnTo>
                  <a:lnTo>
                    <a:pt x="287810" y="532085"/>
                  </a:lnTo>
                  <a:lnTo>
                    <a:pt x="336912" y="5612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312183" y="1876948"/>
              <a:ext cx="225393" cy="523550"/>
            </a:xfrm>
            <a:custGeom>
              <a:avLst/>
              <a:gdLst/>
              <a:ahLst/>
              <a:cxnLst/>
              <a:rect l="0" t="0" r="0" b="0"/>
              <a:pathLst>
                <a:path w="225393" h="523550">
                  <a:moveTo>
                    <a:pt x="214863" y="133995"/>
                  </a:moveTo>
                  <a:lnTo>
                    <a:pt x="195735" y="70567"/>
                  </a:lnTo>
                  <a:lnTo>
                    <a:pt x="165060" y="23736"/>
                  </a:lnTo>
                  <a:lnTo>
                    <a:pt x="138885" y="6829"/>
                  </a:lnTo>
                  <a:lnTo>
                    <a:pt x="103314" y="0"/>
                  </a:lnTo>
                  <a:lnTo>
                    <a:pt x="79888" y="4641"/>
                  </a:lnTo>
                  <a:lnTo>
                    <a:pt x="58948" y="15673"/>
                  </a:lnTo>
                  <a:lnTo>
                    <a:pt x="19059" y="61351"/>
                  </a:lnTo>
                  <a:lnTo>
                    <a:pt x="10856" y="84941"/>
                  </a:lnTo>
                  <a:lnTo>
                    <a:pt x="0" y="138213"/>
                  </a:lnTo>
                  <a:lnTo>
                    <a:pt x="1201" y="174239"/>
                  </a:lnTo>
                  <a:lnTo>
                    <a:pt x="8966" y="207140"/>
                  </a:lnTo>
                  <a:lnTo>
                    <a:pt x="24266" y="233526"/>
                  </a:lnTo>
                  <a:lnTo>
                    <a:pt x="40076" y="245691"/>
                  </a:lnTo>
                  <a:lnTo>
                    <a:pt x="49206" y="250573"/>
                  </a:lnTo>
                  <a:lnTo>
                    <a:pt x="71828" y="252878"/>
                  </a:lnTo>
                  <a:lnTo>
                    <a:pt x="95140" y="248833"/>
                  </a:lnTo>
                  <a:lnTo>
                    <a:pt x="121418" y="233401"/>
                  </a:lnTo>
                  <a:lnTo>
                    <a:pt x="151258" y="204107"/>
                  </a:lnTo>
                  <a:lnTo>
                    <a:pt x="195211" y="142850"/>
                  </a:lnTo>
                  <a:lnTo>
                    <a:pt x="199422" y="139898"/>
                  </a:lnTo>
                  <a:lnTo>
                    <a:pt x="203399" y="141440"/>
                  </a:lnTo>
                  <a:lnTo>
                    <a:pt x="207220" y="145977"/>
                  </a:lnTo>
                  <a:lnTo>
                    <a:pt x="208598" y="152511"/>
                  </a:lnTo>
                  <a:lnTo>
                    <a:pt x="206033" y="215631"/>
                  </a:lnTo>
                  <a:lnTo>
                    <a:pt x="212772" y="266064"/>
                  </a:lnTo>
                  <a:lnTo>
                    <a:pt x="214244" y="314676"/>
                  </a:lnTo>
                  <a:lnTo>
                    <a:pt x="214680" y="366124"/>
                  </a:lnTo>
                  <a:lnTo>
                    <a:pt x="214809" y="418413"/>
                  </a:lnTo>
                  <a:lnTo>
                    <a:pt x="217967" y="467831"/>
                  </a:lnTo>
                  <a:lnTo>
                    <a:pt x="225392" y="5235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748145" y="2074114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51428" y="7235"/>
                  </a:lnTo>
                  <a:lnTo>
                    <a:pt x="95206" y="9877"/>
                  </a:lnTo>
                  <a:lnTo>
                    <a:pt x="33104" y="159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191143" y="1916186"/>
              <a:ext cx="328901" cy="413037"/>
            </a:xfrm>
            <a:custGeom>
              <a:avLst/>
              <a:gdLst/>
              <a:ahLst/>
              <a:cxnLst/>
              <a:rect l="0" t="0" r="0" b="0"/>
              <a:pathLst>
                <a:path w="328901" h="413037">
                  <a:moveTo>
                    <a:pt x="178183" y="0"/>
                  </a:moveTo>
                  <a:lnTo>
                    <a:pt x="155826" y="0"/>
                  </a:lnTo>
                  <a:lnTo>
                    <a:pt x="119566" y="16768"/>
                  </a:lnTo>
                  <a:lnTo>
                    <a:pt x="66895" y="68658"/>
                  </a:lnTo>
                  <a:lnTo>
                    <a:pt x="30918" y="127989"/>
                  </a:lnTo>
                  <a:lnTo>
                    <a:pt x="8324" y="188408"/>
                  </a:lnTo>
                  <a:lnTo>
                    <a:pt x="1902" y="239359"/>
                  </a:lnTo>
                  <a:lnTo>
                    <a:pt x="0" y="291500"/>
                  </a:lnTo>
                  <a:lnTo>
                    <a:pt x="10614" y="338404"/>
                  </a:lnTo>
                  <a:lnTo>
                    <a:pt x="34166" y="376349"/>
                  </a:lnTo>
                  <a:lnTo>
                    <a:pt x="53344" y="392654"/>
                  </a:lnTo>
                  <a:lnTo>
                    <a:pt x="99841" y="412654"/>
                  </a:lnTo>
                  <a:lnTo>
                    <a:pt x="140283" y="413036"/>
                  </a:lnTo>
                  <a:lnTo>
                    <a:pt x="176312" y="400152"/>
                  </a:lnTo>
                  <a:lnTo>
                    <a:pt x="235793" y="359711"/>
                  </a:lnTo>
                  <a:lnTo>
                    <a:pt x="290162" y="303349"/>
                  </a:lnTo>
                  <a:lnTo>
                    <a:pt x="310093" y="261652"/>
                  </a:lnTo>
                  <a:lnTo>
                    <a:pt x="328900" y="201454"/>
                  </a:lnTo>
                  <a:lnTo>
                    <a:pt x="328385" y="163285"/>
                  </a:lnTo>
                  <a:lnTo>
                    <a:pt x="317730" y="109636"/>
                  </a:lnTo>
                  <a:lnTo>
                    <a:pt x="301241" y="64031"/>
                  </a:lnTo>
                  <a:lnTo>
                    <a:pt x="287858" y="43666"/>
                  </a:lnTo>
                  <a:lnTo>
                    <a:pt x="270211" y="26816"/>
                  </a:lnTo>
                  <a:lnTo>
                    <a:pt x="244431" y="17768"/>
                  </a:lnTo>
                  <a:lnTo>
                    <a:pt x="216985" y="16085"/>
                  </a:lnTo>
                  <a:lnTo>
                    <a:pt x="178183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769409" y="2316269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119430" y="1958300"/>
              <a:ext cx="29006" cy="463255"/>
            </a:xfrm>
            <a:custGeom>
              <a:avLst/>
              <a:gdLst/>
              <a:ahLst/>
              <a:cxnLst/>
              <a:rect l="0" t="0" r="0" b="0"/>
              <a:pathLst>
                <a:path w="29006" h="463255">
                  <a:moveTo>
                    <a:pt x="29005" y="0"/>
                  </a:moveTo>
                  <a:lnTo>
                    <a:pt x="14534" y="34792"/>
                  </a:lnTo>
                  <a:lnTo>
                    <a:pt x="6129" y="90537"/>
                  </a:lnTo>
                  <a:lnTo>
                    <a:pt x="0" y="137570"/>
                  </a:lnTo>
                  <a:lnTo>
                    <a:pt x="1303" y="194010"/>
                  </a:lnTo>
                  <a:lnTo>
                    <a:pt x="5979" y="246608"/>
                  </a:lnTo>
                  <a:lnTo>
                    <a:pt x="7365" y="306646"/>
                  </a:lnTo>
                  <a:lnTo>
                    <a:pt x="7775" y="368888"/>
                  </a:lnTo>
                  <a:lnTo>
                    <a:pt x="7896" y="422426"/>
                  </a:lnTo>
                  <a:lnTo>
                    <a:pt x="7948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867865" y="2010943"/>
              <a:ext cx="259514" cy="224500"/>
            </a:xfrm>
            <a:custGeom>
              <a:avLst/>
              <a:gdLst/>
              <a:ahLst/>
              <a:cxnLst/>
              <a:rect l="0" t="0" r="0" b="0"/>
              <a:pathLst>
                <a:path w="259514" h="224500">
                  <a:moveTo>
                    <a:pt x="259513" y="157927"/>
                  </a:moveTo>
                  <a:lnTo>
                    <a:pt x="242745" y="152338"/>
                  </a:lnTo>
                  <a:lnTo>
                    <a:pt x="225155" y="152713"/>
                  </a:lnTo>
                  <a:lnTo>
                    <a:pt x="205638" y="157950"/>
                  </a:lnTo>
                  <a:lnTo>
                    <a:pt x="148476" y="186930"/>
                  </a:lnTo>
                  <a:lnTo>
                    <a:pt x="95294" y="213092"/>
                  </a:lnTo>
                  <a:lnTo>
                    <a:pt x="71883" y="222609"/>
                  </a:lnTo>
                  <a:lnTo>
                    <a:pt x="46660" y="224499"/>
                  </a:lnTo>
                  <a:lnTo>
                    <a:pt x="33383" y="223366"/>
                  </a:lnTo>
                  <a:lnTo>
                    <a:pt x="23362" y="219100"/>
                  </a:lnTo>
                  <a:lnTo>
                    <a:pt x="9108" y="205002"/>
                  </a:lnTo>
                  <a:lnTo>
                    <a:pt x="1992" y="183919"/>
                  </a:lnTo>
                  <a:lnTo>
                    <a:pt x="0" y="158950"/>
                  </a:lnTo>
                  <a:lnTo>
                    <a:pt x="11288" y="96508"/>
                  </a:lnTo>
                  <a:lnTo>
                    <a:pt x="24892" y="34011"/>
                  </a:lnTo>
                  <a:lnTo>
                    <a:pt x="2788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234846" y="2010943"/>
              <a:ext cx="326817" cy="463255"/>
            </a:xfrm>
            <a:custGeom>
              <a:avLst/>
              <a:gdLst/>
              <a:ahLst/>
              <a:cxnLst/>
              <a:rect l="0" t="0" r="0" b="0"/>
              <a:pathLst>
                <a:path w="326817" h="463255">
                  <a:moveTo>
                    <a:pt x="250501" y="0"/>
                  </a:moveTo>
                  <a:lnTo>
                    <a:pt x="201570" y="0"/>
                  </a:lnTo>
                  <a:lnTo>
                    <a:pt x="153725" y="0"/>
                  </a:lnTo>
                  <a:lnTo>
                    <a:pt x="102503" y="3119"/>
                  </a:lnTo>
                  <a:lnTo>
                    <a:pt x="43972" y="14654"/>
                  </a:lnTo>
                  <a:lnTo>
                    <a:pt x="15132" y="30338"/>
                  </a:lnTo>
                  <a:lnTo>
                    <a:pt x="9361" y="38942"/>
                  </a:lnTo>
                  <a:lnTo>
                    <a:pt x="2947" y="60981"/>
                  </a:lnTo>
                  <a:lnTo>
                    <a:pt x="0" y="119323"/>
                  </a:lnTo>
                  <a:lnTo>
                    <a:pt x="3857" y="144279"/>
                  </a:lnTo>
                  <a:lnTo>
                    <a:pt x="8862" y="153508"/>
                  </a:lnTo>
                  <a:lnTo>
                    <a:pt x="23783" y="166882"/>
                  </a:lnTo>
                  <a:lnTo>
                    <a:pt x="45232" y="170486"/>
                  </a:lnTo>
                  <a:lnTo>
                    <a:pt x="103583" y="162657"/>
                  </a:lnTo>
                  <a:lnTo>
                    <a:pt x="156533" y="170083"/>
                  </a:lnTo>
                  <a:lnTo>
                    <a:pt x="216463" y="187387"/>
                  </a:lnTo>
                  <a:lnTo>
                    <a:pt x="278487" y="233443"/>
                  </a:lnTo>
                  <a:lnTo>
                    <a:pt x="303377" y="264920"/>
                  </a:lnTo>
                  <a:lnTo>
                    <a:pt x="322860" y="316885"/>
                  </a:lnTo>
                  <a:lnTo>
                    <a:pt x="326816" y="330580"/>
                  </a:lnTo>
                  <a:lnTo>
                    <a:pt x="324973" y="355154"/>
                  </a:lnTo>
                  <a:lnTo>
                    <a:pt x="315185" y="377775"/>
                  </a:lnTo>
                  <a:lnTo>
                    <a:pt x="289944" y="409070"/>
                  </a:lnTo>
                  <a:lnTo>
                    <a:pt x="270371" y="425914"/>
                  </a:lnTo>
                  <a:lnTo>
                    <a:pt x="228442" y="442961"/>
                  </a:lnTo>
                  <a:lnTo>
                    <a:pt x="178974" y="449832"/>
                  </a:lnTo>
                  <a:lnTo>
                    <a:pt x="124328" y="459389"/>
                  </a:lnTo>
                  <a:lnTo>
                    <a:pt x="68994" y="462490"/>
                  </a:lnTo>
                  <a:lnTo>
                    <a:pt x="39931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6173061" y="2281848"/>
            <a:ext cx="1122740" cy="1055686"/>
            <a:chOff x="6173061" y="2281848"/>
            <a:chExt cx="1122740" cy="1055686"/>
          </a:xfrm>
        </p:grpSpPr>
        <p:sp>
          <p:nvSpPr>
            <p:cNvPr id="21" name="Freeform 20"/>
            <p:cNvSpPr/>
            <p:nvPr/>
          </p:nvSpPr>
          <p:spPr>
            <a:xfrm>
              <a:off x="6197255" y="2281848"/>
              <a:ext cx="579703" cy="862502"/>
            </a:xfrm>
            <a:custGeom>
              <a:avLst/>
              <a:gdLst/>
              <a:ahLst/>
              <a:cxnLst/>
              <a:rect l="0" t="0" r="0" b="0"/>
              <a:pathLst>
                <a:path w="579703" h="862502">
                  <a:moveTo>
                    <a:pt x="77729" y="329219"/>
                  </a:moveTo>
                  <a:lnTo>
                    <a:pt x="28231" y="274132"/>
                  </a:lnTo>
                  <a:lnTo>
                    <a:pt x="1104" y="213191"/>
                  </a:lnTo>
                  <a:lnTo>
                    <a:pt x="0" y="192253"/>
                  </a:lnTo>
                  <a:lnTo>
                    <a:pt x="13074" y="132458"/>
                  </a:lnTo>
                  <a:lnTo>
                    <a:pt x="43363" y="76967"/>
                  </a:lnTo>
                  <a:lnTo>
                    <a:pt x="102942" y="28056"/>
                  </a:lnTo>
                  <a:lnTo>
                    <a:pt x="142782" y="12128"/>
                  </a:lnTo>
                  <a:lnTo>
                    <a:pt x="197220" y="0"/>
                  </a:lnTo>
                  <a:lnTo>
                    <a:pt x="257803" y="176"/>
                  </a:lnTo>
                  <a:lnTo>
                    <a:pt x="320207" y="7637"/>
                  </a:lnTo>
                  <a:lnTo>
                    <a:pt x="377790" y="21808"/>
                  </a:lnTo>
                  <a:lnTo>
                    <a:pt x="436314" y="58251"/>
                  </a:lnTo>
                  <a:lnTo>
                    <a:pt x="466296" y="74107"/>
                  </a:lnTo>
                  <a:lnTo>
                    <a:pt x="519663" y="131847"/>
                  </a:lnTo>
                  <a:lnTo>
                    <a:pt x="547950" y="182997"/>
                  </a:lnTo>
                  <a:lnTo>
                    <a:pt x="571638" y="243760"/>
                  </a:lnTo>
                  <a:lnTo>
                    <a:pt x="579702" y="279331"/>
                  </a:lnTo>
                  <a:lnTo>
                    <a:pt x="578972" y="325746"/>
                  </a:lnTo>
                  <a:lnTo>
                    <a:pt x="571346" y="377713"/>
                  </a:lnTo>
                  <a:lnTo>
                    <a:pt x="561678" y="428985"/>
                  </a:lnTo>
                  <a:lnTo>
                    <a:pt x="548285" y="482392"/>
                  </a:lnTo>
                  <a:lnTo>
                    <a:pt x="528387" y="536770"/>
                  </a:lnTo>
                  <a:lnTo>
                    <a:pt x="506469" y="595153"/>
                  </a:lnTo>
                  <a:lnTo>
                    <a:pt x="467026" y="657112"/>
                  </a:lnTo>
                  <a:lnTo>
                    <a:pt x="413694" y="718906"/>
                  </a:lnTo>
                  <a:lnTo>
                    <a:pt x="351387" y="770503"/>
                  </a:lnTo>
                  <a:lnTo>
                    <a:pt x="288292" y="813450"/>
                  </a:lnTo>
                  <a:lnTo>
                    <a:pt x="235656" y="840209"/>
                  </a:lnTo>
                  <a:lnTo>
                    <a:pt x="187304" y="858488"/>
                  </a:lnTo>
                  <a:lnTo>
                    <a:pt x="175151" y="8625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173061" y="3070726"/>
              <a:ext cx="20249" cy="60227"/>
            </a:xfrm>
            <a:custGeom>
              <a:avLst/>
              <a:gdLst/>
              <a:ahLst/>
              <a:cxnLst/>
              <a:rect l="0" t="0" r="0" b="0"/>
              <a:pathLst>
                <a:path w="20249" h="60227">
                  <a:moveTo>
                    <a:pt x="20248" y="60226"/>
                  </a:moveTo>
                  <a:lnTo>
                    <a:pt x="13289" y="52471"/>
                  </a:lnTo>
                  <a:lnTo>
                    <a:pt x="4039" y="32337"/>
                  </a:lnTo>
                  <a:lnTo>
                    <a:pt x="0" y="1713"/>
                  </a:lnTo>
                  <a:lnTo>
                    <a:pt x="1219" y="0"/>
                  </a:lnTo>
                  <a:lnTo>
                    <a:pt x="7167" y="35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243399" y="3032807"/>
              <a:ext cx="505369" cy="125743"/>
            </a:xfrm>
            <a:custGeom>
              <a:avLst/>
              <a:gdLst/>
              <a:ahLst/>
              <a:cxnLst/>
              <a:rect l="0" t="0" r="0" b="0"/>
              <a:pathLst>
                <a:path w="505369" h="125743">
                  <a:moveTo>
                    <a:pt x="0" y="30985"/>
                  </a:moveTo>
                  <a:lnTo>
                    <a:pt x="53875" y="13027"/>
                  </a:lnTo>
                  <a:lnTo>
                    <a:pt x="98119" y="2438"/>
                  </a:lnTo>
                  <a:lnTo>
                    <a:pt x="151573" y="0"/>
                  </a:lnTo>
                  <a:lnTo>
                    <a:pt x="207192" y="7924"/>
                  </a:lnTo>
                  <a:lnTo>
                    <a:pt x="263238" y="20754"/>
                  </a:lnTo>
                  <a:lnTo>
                    <a:pt x="302214" y="34193"/>
                  </a:lnTo>
                  <a:lnTo>
                    <a:pt x="357559" y="58097"/>
                  </a:lnTo>
                  <a:lnTo>
                    <a:pt x="388263" y="70474"/>
                  </a:lnTo>
                  <a:lnTo>
                    <a:pt x="443161" y="100175"/>
                  </a:lnTo>
                  <a:lnTo>
                    <a:pt x="505368" y="1257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867260" y="2329304"/>
              <a:ext cx="428541" cy="1008230"/>
            </a:xfrm>
            <a:custGeom>
              <a:avLst/>
              <a:gdLst/>
              <a:ahLst/>
              <a:cxnLst/>
              <a:rect l="0" t="0" r="0" b="0"/>
              <a:pathLst>
                <a:path w="428541" h="1008230">
                  <a:moveTo>
                    <a:pt x="386874" y="134364"/>
                  </a:moveTo>
                  <a:lnTo>
                    <a:pt x="372220" y="79223"/>
                  </a:lnTo>
                  <a:lnTo>
                    <a:pt x="356536" y="41987"/>
                  </a:lnTo>
                  <a:lnTo>
                    <a:pt x="340635" y="25847"/>
                  </a:lnTo>
                  <a:lnTo>
                    <a:pt x="301831" y="5954"/>
                  </a:lnTo>
                  <a:lnTo>
                    <a:pt x="259641" y="0"/>
                  </a:lnTo>
                  <a:lnTo>
                    <a:pt x="202558" y="13630"/>
                  </a:lnTo>
                  <a:lnTo>
                    <a:pt x="168485" y="26321"/>
                  </a:lnTo>
                  <a:lnTo>
                    <a:pt x="110378" y="71442"/>
                  </a:lnTo>
                  <a:lnTo>
                    <a:pt x="68534" y="107491"/>
                  </a:lnTo>
                  <a:lnTo>
                    <a:pt x="39637" y="152062"/>
                  </a:lnTo>
                  <a:lnTo>
                    <a:pt x="16988" y="205320"/>
                  </a:lnTo>
                  <a:lnTo>
                    <a:pt x="2418" y="253145"/>
                  </a:lnTo>
                  <a:lnTo>
                    <a:pt x="0" y="305649"/>
                  </a:lnTo>
                  <a:lnTo>
                    <a:pt x="7342" y="357600"/>
                  </a:lnTo>
                  <a:lnTo>
                    <a:pt x="23817" y="400809"/>
                  </a:lnTo>
                  <a:lnTo>
                    <a:pt x="36782" y="420850"/>
                  </a:lnTo>
                  <a:lnTo>
                    <a:pt x="68415" y="445287"/>
                  </a:lnTo>
                  <a:lnTo>
                    <a:pt x="121025" y="466099"/>
                  </a:lnTo>
                  <a:lnTo>
                    <a:pt x="163695" y="475461"/>
                  </a:lnTo>
                  <a:lnTo>
                    <a:pt x="210522" y="470696"/>
                  </a:lnTo>
                  <a:lnTo>
                    <a:pt x="248835" y="453817"/>
                  </a:lnTo>
                  <a:lnTo>
                    <a:pt x="303109" y="417264"/>
                  </a:lnTo>
                  <a:lnTo>
                    <a:pt x="356086" y="373046"/>
                  </a:lnTo>
                  <a:lnTo>
                    <a:pt x="379052" y="341565"/>
                  </a:lnTo>
                  <a:lnTo>
                    <a:pt x="404653" y="285950"/>
                  </a:lnTo>
                  <a:lnTo>
                    <a:pt x="423877" y="228502"/>
                  </a:lnTo>
                  <a:lnTo>
                    <a:pt x="427979" y="175663"/>
                  </a:lnTo>
                  <a:lnTo>
                    <a:pt x="428540" y="157398"/>
                  </a:lnTo>
                  <a:lnTo>
                    <a:pt x="427686" y="174594"/>
                  </a:lnTo>
                  <a:lnTo>
                    <a:pt x="420629" y="229095"/>
                  </a:lnTo>
                  <a:lnTo>
                    <a:pt x="411510" y="292072"/>
                  </a:lnTo>
                  <a:lnTo>
                    <a:pt x="405519" y="348703"/>
                  </a:lnTo>
                  <a:lnTo>
                    <a:pt x="399006" y="410279"/>
                  </a:lnTo>
                  <a:lnTo>
                    <a:pt x="397877" y="458922"/>
                  </a:lnTo>
                  <a:lnTo>
                    <a:pt x="403133" y="510379"/>
                  </a:lnTo>
                  <a:lnTo>
                    <a:pt x="406510" y="562671"/>
                  </a:lnTo>
                  <a:lnTo>
                    <a:pt x="407650" y="625506"/>
                  </a:lnTo>
                  <a:lnTo>
                    <a:pt x="407848" y="674641"/>
                  </a:lnTo>
                  <a:lnTo>
                    <a:pt x="407915" y="736878"/>
                  </a:lnTo>
                  <a:lnTo>
                    <a:pt x="407926" y="794078"/>
                  </a:lnTo>
                  <a:lnTo>
                    <a:pt x="407930" y="838182"/>
                  </a:lnTo>
                  <a:lnTo>
                    <a:pt x="407931" y="900133"/>
                  </a:lnTo>
                  <a:lnTo>
                    <a:pt x="407931" y="949164"/>
                  </a:lnTo>
                  <a:lnTo>
                    <a:pt x="406761" y="988649"/>
                  </a:lnTo>
                  <a:lnTo>
                    <a:pt x="404812" y="995176"/>
                  </a:lnTo>
                  <a:lnTo>
                    <a:pt x="397403" y="10082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7496290" y="2326798"/>
            <a:ext cx="682056" cy="863337"/>
            <a:chOff x="7496290" y="2326798"/>
            <a:chExt cx="682056" cy="863337"/>
          </a:xfrm>
        </p:grpSpPr>
        <p:sp>
          <p:nvSpPr>
            <p:cNvPr id="26" name="Freeform 25"/>
            <p:cNvSpPr/>
            <p:nvPr/>
          </p:nvSpPr>
          <p:spPr>
            <a:xfrm>
              <a:off x="7496290" y="319013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645783" y="2326798"/>
              <a:ext cx="532563" cy="852570"/>
            </a:xfrm>
            <a:custGeom>
              <a:avLst/>
              <a:gdLst/>
              <a:ahLst/>
              <a:cxnLst/>
              <a:rect l="0" t="0" r="0" b="0"/>
              <a:pathLst>
                <a:path w="532563" h="852570">
                  <a:moveTo>
                    <a:pt x="176890" y="84228"/>
                  </a:moveTo>
                  <a:lnTo>
                    <a:pt x="120495" y="141793"/>
                  </a:lnTo>
                  <a:lnTo>
                    <a:pt x="95734" y="179956"/>
                  </a:lnTo>
                  <a:lnTo>
                    <a:pt x="67114" y="240160"/>
                  </a:lnTo>
                  <a:lnTo>
                    <a:pt x="38461" y="303446"/>
                  </a:lnTo>
                  <a:lnTo>
                    <a:pt x="22858" y="355474"/>
                  </a:lnTo>
                  <a:lnTo>
                    <a:pt x="8511" y="413931"/>
                  </a:lnTo>
                  <a:lnTo>
                    <a:pt x="0" y="475867"/>
                  </a:lnTo>
                  <a:lnTo>
                    <a:pt x="6515" y="538961"/>
                  </a:lnTo>
                  <a:lnTo>
                    <a:pt x="13644" y="593502"/>
                  </a:lnTo>
                  <a:lnTo>
                    <a:pt x="27488" y="649335"/>
                  </a:lnTo>
                  <a:lnTo>
                    <a:pt x="48420" y="702305"/>
                  </a:lnTo>
                  <a:lnTo>
                    <a:pt x="76221" y="763708"/>
                  </a:lnTo>
                  <a:lnTo>
                    <a:pt x="97669" y="790663"/>
                  </a:lnTo>
                  <a:lnTo>
                    <a:pt x="158322" y="839014"/>
                  </a:lnTo>
                  <a:lnTo>
                    <a:pt x="180336" y="846678"/>
                  </a:lnTo>
                  <a:lnTo>
                    <a:pt x="239009" y="851597"/>
                  </a:lnTo>
                  <a:lnTo>
                    <a:pt x="296005" y="852569"/>
                  </a:lnTo>
                  <a:lnTo>
                    <a:pt x="321077" y="846462"/>
                  </a:lnTo>
                  <a:lnTo>
                    <a:pt x="383745" y="816877"/>
                  </a:lnTo>
                  <a:lnTo>
                    <a:pt x="439614" y="776919"/>
                  </a:lnTo>
                  <a:lnTo>
                    <a:pt x="472544" y="743798"/>
                  </a:lnTo>
                  <a:lnTo>
                    <a:pt x="506459" y="684025"/>
                  </a:lnTo>
                  <a:lnTo>
                    <a:pt x="518515" y="651500"/>
                  </a:lnTo>
                  <a:lnTo>
                    <a:pt x="529154" y="591046"/>
                  </a:lnTo>
                  <a:lnTo>
                    <a:pt x="532562" y="540532"/>
                  </a:lnTo>
                  <a:lnTo>
                    <a:pt x="526304" y="489307"/>
                  </a:lnTo>
                  <a:lnTo>
                    <a:pt x="519131" y="429145"/>
                  </a:lnTo>
                  <a:lnTo>
                    <a:pt x="506450" y="373371"/>
                  </a:lnTo>
                  <a:lnTo>
                    <a:pt x="489192" y="310907"/>
                  </a:lnTo>
                  <a:lnTo>
                    <a:pt x="463349" y="253418"/>
                  </a:lnTo>
                  <a:lnTo>
                    <a:pt x="448160" y="224435"/>
                  </a:lnTo>
                  <a:lnTo>
                    <a:pt x="406943" y="166571"/>
                  </a:lnTo>
                  <a:lnTo>
                    <a:pt x="362596" y="111434"/>
                  </a:lnTo>
                  <a:lnTo>
                    <a:pt x="312348" y="53427"/>
                  </a:lnTo>
                  <a:lnTo>
                    <a:pt x="271367" y="25025"/>
                  </a:lnTo>
                  <a:lnTo>
                    <a:pt x="223888" y="7802"/>
                  </a:lnTo>
                  <a:lnTo>
                    <a:pt x="169450" y="1541"/>
                  </a:lnTo>
                  <a:lnTo>
                    <a:pt x="113636" y="304"/>
                  </a:lnTo>
                  <a:lnTo>
                    <a:pt x="7160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Freeform 28"/>
          <p:cNvSpPr/>
          <p:nvPr/>
        </p:nvSpPr>
        <p:spPr>
          <a:xfrm>
            <a:off x="8402839" y="2322554"/>
            <a:ext cx="596046" cy="772753"/>
          </a:xfrm>
          <a:custGeom>
            <a:avLst/>
            <a:gdLst/>
            <a:ahLst/>
            <a:cxnLst/>
            <a:rect l="0" t="0" r="0" b="0"/>
            <a:pathLst>
              <a:path w="596046" h="772753">
                <a:moveTo>
                  <a:pt x="72601" y="88472"/>
                </a:moveTo>
                <a:lnTo>
                  <a:pt x="56960" y="106452"/>
                </a:lnTo>
                <a:lnTo>
                  <a:pt x="34164" y="163995"/>
                </a:lnTo>
                <a:lnTo>
                  <a:pt x="19992" y="215867"/>
                </a:lnTo>
                <a:lnTo>
                  <a:pt x="11516" y="276763"/>
                </a:lnTo>
                <a:lnTo>
                  <a:pt x="2607" y="330646"/>
                </a:lnTo>
                <a:lnTo>
                  <a:pt x="0" y="378336"/>
                </a:lnTo>
                <a:lnTo>
                  <a:pt x="2238" y="440613"/>
                </a:lnTo>
                <a:lnTo>
                  <a:pt x="13599" y="498582"/>
                </a:lnTo>
                <a:lnTo>
                  <a:pt x="27108" y="551886"/>
                </a:lnTo>
                <a:lnTo>
                  <a:pt x="41042" y="610075"/>
                </a:lnTo>
                <a:lnTo>
                  <a:pt x="50386" y="634980"/>
                </a:lnTo>
                <a:lnTo>
                  <a:pt x="89303" y="697379"/>
                </a:lnTo>
                <a:lnTo>
                  <a:pt x="132188" y="747488"/>
                </a:lnTo>
                <a:lnTo>
                  <a:pt x="164476" y="763497"/>
                </a:lnTo>
                <a:lnTo>
                  <a:pt x="218478" y="770981"/>
                </a:lnTo>
                <a:lnTo>
                  <a:pt x="281137" y="772460"/>
                </a:lnTo>
                <a:lnTo>
                  <a:pt x="338921" y="772752"/>
                </a:lnTo>
                <a:lnTo>
                  <a:pt x="395396" y="757169"/>
                </a:lnTo>
                <a:lnTo>
                  <a:pt x="451612" y="738493"/>
                </a:lnTo>
                <a:lnTo>
                  <a:pt x="490617" y="716248"/>
                </a:lnTo>
                <a:lnTo>
                  <a:pt x="512240" y="696206"/>
                </a:lnTo>
                <a:lnTo>
                  <a:pt x="552604" y="637187"/>
                </a:lnTo>
                <a:lnTo>
                  <a:pt x="580151" y="585677"/>
                </a:lnTo>
                <a:lnTo>
                  <a:pt x="592913" y="543198"/>
                </a:lnTo>
                <a:lnTo>
                  <a:pt x="596045" y="494087"/>
                </a:lnTo>
                <a:lnTo>
                  <a:pt x="591254" y="443660"/>
                </a:lnTo>
                <a:lnTo>
                  <a:pt x="585923" y="387226"/>
                </a:lnTo>
                <a:lnTo>
                  <a:pt x="568362" y="336348"/>
                </a:lnTo>
                <a:lnTo>
                  <a:pt x="541193" y="280068"/>
                </a:lnTo>
                <a:lnTo>
                  <a:pt x="506363" y="223197"/>
                </a:lnTo>
                <a:lnTo>
                  <a:pt x="455259" y="166171"/>
                </a:lnTo>
                <a:lnTo>
                  <a:pt x="397606" y="116576"/>
                </a:lnTo>
                <a:lnTo>
                  <a:pt x="334982" y="75867"/>
                </a:lnTo>
                <a:lnTo>
                  <a:pt x="273919" y="36480"/>
                </a:lnTo>
                <a:lnTo>
                  <a:pt x="249813" y="23250"/>
                </a:lnTo>
                <a:lnTo>
                  <a:pt x="186678" y="5225"/>
                </a:lnTo>
                <a:lnTo>
                  <a:pt x="153717" y="0"/>
                </a:lnTo>
                <a:lnTo>
                  <a:pt x="100669" y="3059"/>
                </a:lnTo>
                <a:lnTo>
                  <a:pt x="72601" y="424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6959521" y="3263834"/>
            <a:ext cx="1958117" cy="892038"/>
            <a:chOff x="6959521" y="3263834"/>
            <a:chExt cx="1958117" cy="892038"/>
          </a:xfrm>
        </p:grpSpPr>
        <p:sp>
          <p:nvSpPr>
            <p:cNvPr id="30" name="Freeform 29"/>
            <p:cNvSpPr/>
            <p:nvPr/>
          </p:nvSpPr>
          <p:spPr>
            <a:xfrm>
              <a:off x="6959521" y="3400704"/>
              <a:ext cx="409986" cy="755168"/>
            </a:xfrm>
            <a:custGeom>
              <a:avLst/>
              <a:gdLst/>
              <a:ahLst/>
              <a:cxnLst/>
              <a:rect l="0" t="0" r="0" b="0"/>
              <a:pathLst>
                <a:path w="409986" h="755168">
                  <a:moveTo>
                    <a:pt x="210386" y="63171"/>
                  </a:moveTo>
                  <a:lnTo>
                    <a:pt x="221564" y="51993"/>
                  </a:lnTo>
                  <a:lnTo>
                    <a:pt x="221347" y="47530"/>
                  </a:lnTo>
                  <a:lnTo>
                    <a:pt x="217693" y="43385"/>
                  </a:lnTo>
                  <a:lnTo>
                    <a:pt x="211748" y="39452"/>
                  </a:lnTo>
                  <a:lnTo>
                    <a:pt x="195784" y="38201"/>
                  </a:lnTo>
                  <a:lnTo>
                    <a:pt x="176989" y="42715"/>
                  </a:lnTo>
                  <a:lnTo>
                    <a:pt x="125919" y="71194"/>
                  </a:lnTo>
                  <a:lnTo>
                    <a:pt x="92402" y="106870"/>
                  </a:lnTo>
                  <a:lnTo>
                    <a:pt x="56143" y="163726"/>
                  </a:lnTo>
                  <a:lnTo>
                    <a:pt x="36332" y="224107"/>
                  </a:lnTo>
                  <a:lnTo>
                    <a:pt x="21153" y="278495"/>
                  </a:lnTo>
                  <a:lnTo>
                    <a:pt x="6890" y="333692"/>
                  </a:lnTo>
                  <a:lnTo>
                    <a:pt x="1912" y="384311"/>
                  </a:lnTo>
                  <a:lnTo>
                    <a:pt x="437" y="438174"/>
                  </a:lnTo>
                  <a:lnTo>
                    <a:pt x="0" y="496767"/>
                  </a:lnTo>
                  <a:lnTo>
                    <a:pt x="5460" y="552992"/>
                  </a:lnTo>
                  <a:lnTo>
                    <a:pt x="17784" y="614818"/>
                  </a:lnTo>
                  <a:lnTo>
                    <a:pt x="34604" y="662038"/>
                  </a:lnTo>
                  <a:lnTo>
                    <a:pt x="73796" y="723237"/>
                  </a:lnTo>
                  <a:lnTo>
                    <a:pt x="88848" y="737899"/>
                  </a:lnTo>
                  <a:lnTo>
                    <a:pt x="107236" y="748316"/>
                  </a:lnTo>
                  <a:lnTo>
                    <a:pt x="148497" y="755167"/>
                  </a:lnTo>
                  <a:lnTo>
                    <a:pt x="174691" y="750531"/>
                  </a:lnTo>
                  <a:lnTo>
                    <a:pt x="220102" y="728490"/>
                  </a:lnTo>
                  <a:lnTo>
                    <a:pt x="273449" y="683233"/>
                  </a:lnTo>
                  <a:lnTo>
                    <a:pt x="328385" y="626297"/>
                  </a:lnTo>
                  <a:lnTo>
                    <a:pt x="345888" y="601228"/>
                  </a:lnTo>
                  <a:lnTo>
                    <a:pt x="369776" y="547007"/>
                  </a:lnTo>
                  <a:lnTo>
                    <a:pt x="391089" y="485647"/>
                  </a:lnTo>
                  <a:lnTo>
                    <a:pt x="402877" y="434534"/>
                  </a:lnTo>
                  <a:lnTo>
                    <a:pt x="408936" y="372097"/>
                  </a:lnTo>
                  <a:lnTo>
                    <a:pt x="409985" y="321861"/>
                  </a:lnTo>
                  <a:lnTo>
                    <a:pt x="409126" y="271101"/>
                  </a:lnTo>
                  <a:lnTo>
                    <a:pt x="398948" y="211435"/>
                  </a:lnTo>
                  <a:lnTo>
                    <a:pt x="385673" y="154589"/>
                  </a:lnTo>
                  <a:lnTo>
                    <a:pt x="365169" y="95704"/>
                  </a:lnTo>
                  <a:lnTo>
                    <a:pt x="325922" y="34789"/>
                  </a:lnTo>
                  <a:lnTo>
                    <a:pt x="305060" y="14597"/>
                  </a:lnTo>
                  <a:lnTo>
                    <a:pt x="2840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464704" y="4032414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670997" y="3316476"/>
              <a:ext cx="351719" cy="438819"/>
            </a:xfrm>
            <a:custGeom>
              <a:avLst/>
              <a:gdLst/>
              <a:ahLst/>
              <a:cxnLst/>
              <a:rect l="0" t="0" r="0" b="0"/>
              <a:pathLst>
                <a:path w="351719" h="438819">
                  <a:moveTo>
                    <a:pt x="183262" y="0"/>
                  </a:moveTo>
                  <a:lnTo>
                    <a:pt x="156898" y="55045"/>
                  </a:lnTo>
                  <a:lnTo>
                    <a:pt x="127145" y="106453"/>
                  </a:lnTo>
                  <a:lnTo>
                    <a:pt x="93408" y="161668"/>
                  </a:lnTo>
                  <a:lnTo>
                    <a:pt x="58148" y="217635"/>
                  </a:lnTo>
                  <a:lnTo>
                    <a:pt x="37492" y="270631"/>
                  </a:lnTo>
                  <a:lnTo>
                    <a:pt x="18530" y="325974"/>
                  </a:lnTo>
                  <a:lnTo>
                    <a:pt x="796" y="378972"/>
                  </a:lnTo>
                  <a:lnTo>
                    <a:pt x="0" y="400059"/>
                  </a:lnTo>
                  <a:lnTo>
                    <a:pt x="1426" y="410596"/>
                  </a:lnTo>
                  <a:lnTo>
                    <a:pt x="5886" y="418790"/>
                  </a:lnTo>
                  <a:lnTo>
                    <a:pt x="20200" y="431014"/>
                  </a:lnTo>
                  <a:lnTo>
                    <a:pt x="41380" y="437227"/>
                  </a:lnTo>
                  <a:lnTo>
                    <a:pt x="65221" y="438818"/>
                  </a:lnTo>
                  <a:lnTo>
                    <a:pt x="125387" y="432842"/>
                  </a:lnTo>
                  <a:lnTo>
                    <a:pt x="180105" y="430731"/>
                  </a:lnTo>
                  <a:lnTo>
                    <a:pt x="239094" y="423381"/>
                  </a:lnTo>
                  <a:lnTo>
                    <a:pt x="301135" y="421583"/>
                  </a:lnTo>
                  <a:lnTo>
                    <a:pt x="351718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001947" y="3390176"/>
              <a:ext cx="41826" cy="705410"/>
            </a:xfrm>
            <a:custGeom>
              <a:avLst/>
              <a:gdLst/>
              <a:ahLst/>
              <a:cxnLst/>
              <a:rect l="0" t="0" r="0" b="0"/>
              <a:pathLst>
                <a:path w="41826" h="705410">
                  <a:moveTo>
                    <a:pt x="10239" y="0"/>
                  </a:moveTo>
                  <a:lnTo>
                    <a:pt x="10239" y="54144"/>
                  </a:lnTo>
                  <a:lnTo>
                    <a:pt x="10239" y="109091"/>
                  </a:lnTo>
                  <a:lnTo>
                    <a:pt x="3003" y="158939"/>
                  </a:lnTo>
                  <a:lnTo>
                    <a:pt x="687" y="205930"/>
                  </a:lnTo>
                  <a:lnTo>
                    <a:pt x="0" y="258068"/>
                  </a:lnTo>
                  <a:lnTo>
                    <a:pt x="966" y="313940"/>
                  </a:lnTo>
                  <a:lnTo>
                    <a:pt x="8061" y="372278"/>
                  </a:lnTo>
                  <a:lnTo>
                    <a:pt x="9594" y="425379"/>
                  </a:lnTo>
                  <a:lnTo>
                    <a:pt x="13168" y="479328"/>
                  </a:lnTo>
                  <a:lnTo>
                    <a:pt x="21636" y="528068"/>
                  </a:lnTo>
                  <a:lnTo>
                    <a:pt x="29389" y="591350"/>
                  </a:lnTo>
                  <a:lnTo>
                    <a:pt x="38156" y="648910"/>
                  </a:lnTo>
                  <a:lnTo>
                    <a:pt x="41825" y="7054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222757" y="3337533"/>
              <a:ext cx="503534" cy="689997"/>
            </a:xfrm>
            <a:custGeom>
              <a:avLst/>
              <a:gdLst/>
              <a:ahLst/>
              <a:cxnLst/>
              <a:rect l="0" t="0" r="0" b="0"/>
              <a:pathLst>
                <a:path w="503534" h="689997">
                  <a:moveTo>
                    <a:pt x="157927" y="0"/>
                  </a:moveTo>
                  <a:lnTo>
                    <a:pt x="157927" y="58617"/>
                  </a:lnTo>
                  <a:lnTo>
                    <a:pt x="146474" y="118334"/>
                  </a:lnTo>
                  <a:lnTo>
                    <a:pt x="133177" y="178053"/>
                  </a:lnTo>
                  <a:lnTo>
                    <a:pt x="128367" y="228881"/>
                  </a:lnTo>
                  <a:lnTo>
                    <a:pt x="119505" y="290053"/>
                  </a:lnTo>
                  <a:lnTo>
                    <a:pt x="117454" y="318815"/>
                  </a:lnTo>
                  <a:lnTo>
                    <a:pt x="122756" y="328357"/>
                  </a:lnTo>
                  <a:lnTo>
                    <a:pt x="132140" y="334718"/>
                  </a:lnTo>
                  <a:lnTo>
                    <a:pt x="155825" y="340617"/>
                  </a:lnTo>
                  <a:lnTo>
                    <a:pt x="199626" y="334871"/>
                  </a:lnTo>
                  <a:lnTo>
                    <a:pt x="261034" y="320266"/>
                  </a:lnTo>
                  <a:lnTo>
                    <a:pt x="316117" y="319846"/>
                  </a:lnTo>
                  <a:lnTo>
                    <a:pt x="377673" y="335098"/>
                  </a:lnTo>
                  <a:lnTo>
                    <a:pt x="420872" y="362117"/>
                  </a:lnTo>
                  <a:lnTo>
                    <a:pt x="465341" y="411158"/>
                  </a:lnTo>
                  <a:lnTo>
                    <a:pt x="496082" y="463326"/>
                  </a:lnTo>
                  <a:lnTo>
                    <a:pt x="503533" y="514958"/>
                  </a:lnTo>
                  <a:lnTo>
                    <a:pt x="501885" y="574030"/>
                  </a:lnTo>
                  <a:lnTo>
                    <a:pt x="499536" y="586237"/>
                  </a:lnTo>
                  <a:lnTo>
                    <a:pt x="487568" y="606041"/>
                  </a:lnTo>
                  <a:lnTo>
                    <a:pt x="456878" y="637818"/>
                  </a:lnTo>
                  <a:lnTo>
                    <a:pt x="412644" y="658220"/>
                  </a:lnTo>
                  <a:lnTo>
                    <a:pt x="362659" y="673515"/>
                  </a:lnTo>
                  <a:lnTo>
                    <a:pt x="311005" y="681142"/>
                  </a:lnTo>
                  <a:lnTo>
                    <a:pt x="260605" y="686521"/>
                  </a:lnTo>
                  <a:lnTo>
                    <a:pt x="230468" y="689996"/>
                  </a:lnTo>
                  <a:lnTo>
                    <a:pt x="169802" y="686545"/>
                  </a:lnTo>
                  <a:lnTo>
                    <a:pt x="116082" y="683833"/>
                  </a:lnTo>
                  <a:lnTo>
                    <a:pt x="54064" y="669784"/>
                  </a:lnTo>
                  <a:lnTo>
                    <a:pt x="0" y="6632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359626" y="3263834"/>
              <a:ext cx="558012" cy="73700"/>
            </a:xfrm>
            <a:custGeom>
              <a:avLst/>
              <a:gdLst/>
              <a:ahLst/>
              <a:cxnLst/>
              <a:rect l="0" t="0" r="0" b="0"/>
              <a:pathLst>
                <a:path w="558012" h="73700">
                  <a:moveTo>
                    <a:pt x="0" y="0"/>
                  </a:moveTo>
                  <a:lnTo>
                    <a:pt x="55141" y="14654"/>
                  </a:lnTo>
                  <a:lnTo>
                    <a:pt x="103556" y="24749"/>
                  </a:lnTo>
                  <a:lnTo>
                    <a:pt x="154946" y="29560"/>
                  </a:lnTo>
                  <a:lnTo>
                    <a:pt x="211412" y="39591"/>
                  </a:lnTo>
                  <a:lnTo>
                    <a:pt x="266581" y="49425"/>
                  </a:lnTo>
                  <a:lnTo>
                    <a:pt x="327382" y="58578"/>
                  </a:lnTo>
                  <a:lnTo>
                    <a:pt x="386341" y="62980"/>
                  </a:lnTo>
                  <a:lnTo>
                    <a:pt x="445722" y="71235"/>
                  </a:lnTo>
                  <a:lnTo>
                    <a:pt x="507494" y="73213"/>
                  </a:lnTo>
                  <a:lnTo>
                    <a:pt x="558011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5674860" y="3927129"/>
            <a:ext cx="3611275" cy="494841"/>
            <a:chOff x="5674860" y="3927129"/>
            <a:chExt cx="3611275" cy="494841"/>
          </a:xfrm>
        </p:grpSpPr>
        <p:sp>
          <p:nvSpPr>
            <p:cNvPr id="37" name="Freeform 36"/>
            <p:cNvSpPr/>
            <p:nvPr/>
          </p:nvSpPr>
          <p:spPr>
            <a:xfrm>
              <a:off x="5874901" y="3927129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0" y="0"/>
                  </a:moveTo>
                  <a:lnTo>
                    <a:pt x="48931" y="3120"/>
                  </a:lnTo>
                  <a:lnTo>
                    <a:pt x="96777" y="8333"/>
                  </a:lnTo>
                  <a:lnTo>
                    <a:pt x="159756" y="15684"/>
                  </a:lnTo>
                  <a:lnTo>
                    <a:pt x="21057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674860" y="4153167"/>
              <a:ext cx="3611275" cy="268803"/>
            </a:xfrm>
            <a:custGeom>
              <a:avLst/>
              <a:gdLst/>
              <a:ahLst/>
              <a:cxnLst/>
              <a:rect l="0" t="0" r="0" b="0"/>
              <a:pathLst>
                <a:path w="3611275" h="268803">
                  <a:moveTo>
                    <a:pt x="0" y="5589"/>
                  </a:moveTo>
                  <a:lnTo>
                    <a:pt x="16767" y="0"/>
                  </a:lnTo>
                  <a:lnTo>
                    <a:pt x="34358" y="375"/>
                  </a:lnTo>
                  <a:lnTo>
                    <a:pt x="92998" y="4903"/>
                  </a:lnTo>
                  <a:lnTo>
                    <a:pt x="147745" y="5453"/>
                  </a:lnTo>
                  <a:lnTo>
                    <a:pt x="209209" y="5562"/>
                  </a:lnTo>
                  <a:lnTo>
                    <a:pt x="260339" y="5581"/>
                  </a:lnTo>
                  <a:lnTo>
                    <a:pt x="316717" y="12823"/>
                  </a:lnTo>
                  <a:lnTo>
                    <a:pt x="371872" y="15141"/>
                  </a:lnTo>
                  <a:lnTo>
                    <a:pt x="433838" y="15828"/>
                  </a:lnTo>
                  <a:lnTo>
                    <a:pt x="479816" y="15989"/>
                  </a:lnTo>
                  <a:lnTo>
                    <a:pt x="529383" y="21668"/>
                  </a:lnTo>
                  <a:lnTo>
                    <a:pt x="588652" y="25171"/>
                  </a:lnTo>
                  <a:lnTo>
                    <a:pt x="634409" y="29110"/>
                  </a:lnTo>
                  <a:lnTo>
                    <a:pt x="696851" y="34785"/>
                  </a:lnTo>
                  <a:lnTo>
                    <a:pt x="759871" y="36703"/>
                  </a:lnTo>
                  <a:lnTo>
                    <a:pt x="817379" y="37082"/>
                  </a:lnTo>
                  <a:lnTo>
                    <a:pt x="873799" y="37157"/>
                  </a:lnTo>
                  <a:lnTo>
                    <a:pt x="930004" y="37171"/>
                  </a:lnTo>
                  <a:lnTo>
                    <a:pt x="986166" y="38344"/>
                  </a:lnTo>
                  <a:lnTo>
                    <a:pt x="1042320" y="45508"/>
                  </a:lnTo>
                  <a:lnTo>
                    <a:pt x="1098473" y="47270"/>
                  </a:lnTo>
                  <a:lnTo>
                    <a:pt x="1154625" y="48788"/>
                  </a:lnTo>
                  <a:lnTo>
                    <a:pt x="1213897" y="56019"/>
                  </a:lnTo>
                  <a:lnTo>
                    <a:pt x="1275994" y="57794"/>
                  </a:lnTo>
                  <a:lnTo>
                    <a:pt x="1333320" y="58145"/>
                  </a:lnTo>
                  <a:lnTo>
                    <a:pt x="1389704" y="61334"/>
                  </a:lnTo>
                  <a:lnTo>
                    <a:pt x="1445902" y="67293"/>
                  </a:lnTo>
                  <a:lnTo>
                    <a:pt x="1509299" y="68471"/>
                  </a:lnTo>
                  <a:lnTo>
                    <a:pt x="1568095" y="68703"/>
                  </a:lnTo>
                  <a:lnTo>
                    <a:pt x="1624769" y="74338"/>
                  </a:lnTo>
                  <a:lnTo>
                    <a:pt x="1681025" y="79480"/>
                  </a:lnTo>
                  <a:lnTo>
                    <a:pt x="1737197" y="87429"/>
                  </a:lnTo>
                  <a:lnTo>
                    <a:pt x="1793353" y="89346"/>
                  </a:lnTo>
                  <a:lnTo>
                    <a:pt x="1849506" y="96960"/>
                  </a:lnTo>
                  <a:lnTo>
                    <a:pt x="1896299" y="99343"/>
                  </a:lnTo>
                  <a:lnTo>
                    <a:pt x="1942053" y="99900"/>
                  </a:lnTo>
                  <a:lnTo>
                    <a:pt x="1998070" y="105803"/>
                  </a:lnTo>
                  <a:lnTo>
                    <a:pt x="2058919" y="109872"/>
                  </a:lnTo>
                  <a:lnTo>
                    <a:pt x="2115999" y="110676"/>
                  </a:lnTo>
                  <a:lnTo>
                    <a:pt x="2177924" y="116424"/>
                  </a:lnTo>
                  <a:lnTo>
                    <a:pt x="2238076" y="120419"/>
                  </a:lnTo>
                  <a:lnTo>
                    <a:pt x="2295018" y="121208"/>
                  </a:lnTo>
                  <a:lnTo>
                    <a:pt x="2356915" y="121364"/>
                  </a:lnTo>
                  <a:lnTo>
                    <a:pt x="2417061" y="128631"/>
                  </a:lnTo>
                  <a:lnTo>
                    <a:pt x="2474003" y="131280"/>
                  </a:lnTo>
                  <a:lnTo>
                    <a:pt x="2535900" y="137392"/>
                  </a:lnTo>
                  <a:lnTo>
                    <a:pt x="2596046" y="141458"/>
                  </a:lnTo>
                  <a:lnTo>
                    <a:pt x="2652988" y="145381"/>
                  </a:lnTo>
                  <a:lnTo>
                    <a:pt x="2709294" y="151486"/>
                  </a:lnTo>
                  <a:lnTo>
                    <a:pt x="2765478" y="153861"/>
                  </a:lnTo>
                  <a:lnTo>
                    <a:pt x="2821636" y="161263"/>
                  </a:lnTo>
                  <a:lnTo>
                    <a:pt x="2877789" y="168661"/>
                  </a:lnTo>
                  <a:lnTo>
                    <a:pt x="2933941" y="172982"/>
                  </a:lnTo>
                  <a:lnTo>
                    <a:pt x="2990094" y="176954"/>
                  </a:lnTo>
                  <a:lnTo>
                    <a:pt x="3041566" y="185436"/>
                  </a:lnTo>
                  <a:lnTo>
                    <a:pt x="3099321" y="192238"/>
                  </a:lnTo>
                  <a:lnTo>
                    <a:pt x="3155169" y="200125"/>
                  </a:lnTo>
                  <a:lnTo>
                    <a:pt x="3211489" y="209589"/>
                  </a:lnTo>
                  <a:lnTo>
                    <a:pt x="3263272" y="214212"/>
                  </a:lnTo>
                  <a:lnTo>
                    <a:pt x="3316626" y="223010"/>
                  </a:lnTo>
                  <a:lnTo>
                    <a:pt x="3364223" y="226768"/>
                  </a:lnTo>
                  <a:lnTo>
                    <a:pt x="3414202" y="234770"/>
                  </a:lnTo>
                  <a:lnTo>
                    <a:pt x="3473604" y="247955"/>
                  </a:lnTo>
                  <a:lnTo>
                    <a:pt x="3530398" y="256235"/>
                  </a:lnTo>
                  <a:lnTo>
                    <a:pt x="3586153" y="266338"/>
                  </a:lnTo>
                  <a:lnTo>
                    <a:pt x="3611274" y="2688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6811938" y="1666266"/>
            <a:ext cx="1431876" cy="1629154"/>
            <a:chOff x="6811938" y="1666266"/>
            <a:chExt cx="1431876" cy="1629154"/>
          </a:xfrm>
        </p:grpSpPr>
        <p:sp>
          <p:nvSpPr>
            <p:cNvPr id="40" name="Freeform 39"/>
            <p:cNvSpPr/>
            <p:nvPr/>
          </p:nvSpPr>
          <p:spPr>
            <a:xfrm>
              <a:off x="6917222" y="2358383"/>
              <a:ext cx="431670" cy="873866"/>
            </a:xfrm>
            <a:custGeom>
              <a:avLst/>
              <a:gdLst/>
              <a:ahLst/>
              <a:cxnLst/>
              <a:rect l="0" t="0" r="0" b="0"/>
              <a:pathLst>
                <a:path w="431670" h="873866">
                  <a:moveTo>
                    <a:pt x="0" y="0"/>
                  </a:moveTo>
                  <a:lnTo>
                    <a:pt x="19129" y="53875"/>
                  </a:lnTo>
                  <a:lnTo>
                    <a:pt x="55429" y="108686"/>
                  </a:lnTo>
                  <a:lnTo>
                    <a:pt x="92314" y="170850"/>
                  </a:lnTo>
                  <a:lnTo>
                    <a:pt x="118719" y="231837"/>
                  </a:lnTo>
                  <a:lnTo>
                    <a:pt x="149850" y="294816"/>
                  </a:lnTo>
                  <a:lnTo>
                    <a:pt x="186609" y="357970"/>
                  </a:lnTo>
                  <a:lnTo>
                    <a:pt x="207849" y="411782"/>
                  </a:lnTo>
                  <a:lnTo>
                    <a:pt x="233623" y="472319"/>
                  </a:lnTo>
                  <a:lnTo>
                    <a:pt x="265127" y="527760"/>
                  </a:lnTo>
                  <a:lnTo>
                    <a:pt x="292393" y="582363"/>
                  </a:lnTo>
                  <a:lnTo>
                    <a:pt x="313951" y="635870"/>
                  </a:lnTo>
                  <a:lnTo>
                    <a:pt x="347652" y="699256"/>
                  </a:lnTo>
                  <a:lnTo>
                    <a:pt x="365442" y="727763"/>
                  </a:lnTo>
                  <a:lnTo>
                    <a:pt x="392406" y="789751"/>
                  </a:lnTo>
                  <a:lnTo>
                    <a:pt x="420466" y="849699"/>
                  </a:lnTo>
                  <a:lnTo>
                    <a:pt x="431669" y="8738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811938" y="1666266"/>
              <a:ext cx="265353" cy="500703"/>
            </a:xfrm>
            <a:custGeom>
              <a:avLst/>
              <a:gdLst/>
              <a:ahLst/>
              <a:cxnLst/>
              <a:rect l="0" t="0" r="0" b="0"/>
              <a:pathLst>
                <a:path w="265353" h="500703">
                  <a:moveTo>
                    <a:pt x="42114" y="197278"/>
                  </a:moveTo>
                  <a:lnTo>
                    <a:pt x="33780" y="159800"/>
                  </a:lnTo>
                  <a:lnTo>
                    <a:pt x="35355" y="121832"/>
                  </a:lnTo>
                  <a:lnTo>
                    <a:pt x="46368" y="72670"/>
                  </a:lnTo>
                  <a:lnTo>
                    <a:pt x="59212" y="53769"/>
                  </a:lnTo>
                  <a:lnTo>
                    <a:pt x="98914" y="16466"/>
                  </a:lnTo>
                  <a:lnTo>
                    <a:pt x="117661" y="6563"/>
                  </a:lnTo>
                  <a:lnTo>
                    <a:pt x="159124" y="0"/>
                  </a:lnTo>
                  <a:lnTo>
                    <a:pt x="215962" y="6187"/>
                  </a:lnTo>
                  <a:lnTo>
                    <a:pt x="239873" y="12133"/>
                  </a:lnTo>
                  <a:lnTo>
                    <a:pt x="248822" y="17696"/>
                  </a:lnTo>
                  <a:lnTo>
                    <a:pt x="261886" y="33235"/>
                  </a:lnTo>
                  <a:lnTo>
                    <a:pt x="265352" y="58079"/>
                  </a:lnTo>
                  <a:lnTo>
                    <a:pt x="258045" y="110510"/>
                  </a:lnTo>
                  <a:lnTo>
                    <a:pt x="229696" y="164237"/>
                  </a:lnTo>
                  <a:lnTo>
                    <a:pt x="200353" y="220604"/>
                  </a:lnTo>
                  <a:lnTo>
                    <a:pt x="154835" y="276491"/>
                  </a:lnTo>
                  <a:lnTo>
                    <a:pt x="115202" y="328218"/>
                  </a:lnTo>
                  <a:lnTo>
                    <a:pt x="81984" y="383496"/>
                  </a:lnTo>
                  <a:lnTo>
                    <a:pt x="56011" y="436356"/>
                  </a:lnTo>
                  <a:lnTo>
                    <a:pt x="49461" y="459123"/>
                  </a:lnTo>
                  <a:lnTo>
                    <a:pt x="50448" y="480939"/>
                  </a:lnTo>
                  <a:lnTo>
                    <a:pt x="55859" y="488161"/>
                  </a:lnTo>
                  <a:lnTo>
                    <a:pt x="74348" y="496185"/>
                  </a:lnTo>
                  <a:lnTo>
                    <a:pt x="111066" y="500702"/>
                  </a:lnTo>
                  <a:lnTo>
                    <a:pt x="131641" y="495520"/>
                  </a:lnTo>
                  <a:lnTo>
                    <a:pt x="163913" y="473129"/>
                  </a:lnTo>
                  <a:lnTo>
                    <a:pt x="206970" y="426702"/>
                  </a:lnTo>
                  <a:lnTo>
                    <a:pt x="214819" y="403749"/>
                  </a:lnTo>
                  <a:lnTo>
                    <a:pt x="217137" y="379120"/>
                  </a:lnTo>
                  <a:lnTo>
                    <a:pt x="214268" y="356475"/>
                  </a:lnTo>
                  <a:lnTo>
                    <a:pt x="188151" y="302730"/>
                  </a:lnTo>
                  <a:lnTo>
                    <a:pt x="173699" y="282750"/>
                  </a:lnTo>
                  <a:lnTo>
                    <a:pt x="115349" y="235130"/>
                  </a:lnTo>
                  <a:lnTo>
                    <a:pt x="53771" y="184252"/>
                  </a:lnTo>
                  <a:lnTo>
                    <a:pt x="0" y="1341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517347" y="2126756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42114" y="0"/>
                  </a:moveTo>
                  <a:lnTo>
                    <a:pt x="33781" y="37478"/>
                  </a:lnTo>
                  <a:lnTo>
                    <a:pt x="26430" y="88901"/>
                  </a:lnTo>
                  <a:lnTo>
                    <a:pt x="14883" y="144119"/>
                  </a:lnTo>
                  <a:lnTo>
                    <a:pt x="11388" y="200087"/>
                  </a:lnTo>
                  <a:lnTo>
                    <a:pt x="5109" y="261792"/>
                  </a:lnTo>
                  <a:lnTo>
                    <a:pt x="673" y="323785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443647" y="2263626"/>
              <a:ext cx="705411" cy="1031794"/>
            </a:xfrm>
            <a:custGeom>
              <a:avLst/>
              <a:gdLst/>
              <a:ahLst/>
              <a:cxnLst/>
              <a:rect l="0" t="0" r="0" b="0"/>
              <a:pathLst>
                <a:path w="705411" h="1031794">
                  <a:moveTo>
                    <a:pt x="0" y="0"/>
                  </a:moveTo>
                  <a:lnTo>
                    <a:pt x="14573" y="54145"/>
                  </a:lnTo>
                  <a:lnTo>
                    <a:pt x="32785" y="88963"/>
                  </a:lnTo>
                  <a:lnTo>
                    <a:pt x="66839" y="144730"/>
                  </a:lnTo>
                  <a:lnTo>
                    <a:pt x="101797" y="199691"/>
                  </a:lnTo>
                  <a:lnTo>
                    <a:pt x="134826" y="263182"/>
                  </a:lnTo>
                  <a:lnTo>
                    <a:pt x="175604" y="326381"/>
                  </a:lnTo>
                  <a:lnTo>
                    <a:pt x="217601" y="389555"/>
                  </a:lnTo>
                  <a:lnTo>
                    <a:pt x="261019" y="450531"/>
                  </a:lnTo>
                  <a:lnTo>
                    <a:pt x="299188" y="512315"/>
                  </a:lnTo>
                  <a:lnTo>
                    <a:pt x="342430" y="568068"/>
                  </a:lnTo>
                  <a:lnTo>
                    <a:pt x="395495" y="629453"/>
                  </a:lnTo>
                  <a:lnTo>
                    <a:pt x="441810" y="685226"/>
                  </a:lnTo>
                  <a:lnTo>
                    <a:pt x="485878" y="746021"/>
                  </a:lnTo>
                  <a:lnTo>
                    <a:pt x="525708" y="799968"/>
                  </a:lnTo>
                  <a:lnTo>
                    <a:pt x="568477" y="854987"/>
                  </a:lnTo>
                  <a:lnTo>
                    <a:pt x="612079" y="917571"/>
                  </a:lnTo>
                  <a:lnTo>
                    <a:pt x="656565" y="979050"/>
                  </a:lnTo>
                  <a:lnTo>
                    <a:pt x="705410" y="10317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699483" y="1861348"/>
              <a:ext cx="260062" cy="465451"/>
            </a:xfrm>
            <a:custGeom>
              <a:avLst/>
              <a:gdLst/>
              <a:ahLst/>
              <a:cxnLst/>
              <a:rect l="0" t="0" r="0" b="0"/>
              <a:pathLst>
                <a:path w="260062" h="465451">
                  <a:moveTo>
                    <a:pt x="260061" y="160123"/>
                  </a:moveTo>
                  <a:lnTo>
                    <a:pt x="239817" y="101506"/>
                  </a:lnTo>
                  <a:lnTo>
                    <a:pt x="221141" y="48502"/>
                  </a:lnTo>
                  <a:lnTo>
                    <a:pt x="209228" y="25116"/>
                  </a:lnTo>
                  <a:lnTo>
                    <a:pt x="193015" y="9263"/>
                  </a:lnTo>
                  <a:lnTo>
                    <a:pt x="183778" y="3398"/>
                  </a:lnTo>
                  <a:lnTo>
                    <a:pt x="157918" y="0"/>
                  </a:lnTo>
                  <a:lnTo>
                    <a:pt x="129266" y="3560"/>
                  </a:lnTo>
                  <a:lnTo>
                    <a:pt x="94575" y="18717"/>
                  </a:lnTo>
                  <a:lnTo>
                    <a:pt x="76937" y="31376"/>
                  </a:lnTo>
                  <a:lnTo>
                    <a:pt x="36223" y="88418"/>
                  </a:lnTo>
                  <a:lnTo>
                    <a:pt x="7486" y="137380"/>
                  </a:lnTo>
                  <a:lnTo>
                    <a:pt x="0" y="175741"/>
                  </a:lnTo>
                  <a:lnTo>
                    <a:pt x="2459" y="185743"/>
                  </a:lnTo>
                  <a:lnTo>
                    <a:pt x="7608" y="193581"/>
                  </a:lnTo>
                  <a:lnTo>
                    <a:pt x="14550" y="199976"/>
                  </a:lnTo>
                  <a:lnTo>
                    <a:pt x="23857" y="203069"/>
                  </a:lnTo>
                  <a:lnTo>
                    <a:pt x="46677" y="203387"/>
                  </a:lnTo>
                  <a:lnTo>
                    <a:pt x="85832" y="191399"/>
                  </a:lnTo>
                  <a:lnTo>
                    <a:pt x="148701" y="151287"/>
                  </a:lnTo>
                  <a:lnTo>
                    <a:pt x="209142" y="94971"/>
                  </a:lnTo>
                  <a:lnTo>
                    <a:pt x="233925" y="70369"/>
                  </a:lnTo>
                  <a:lnTo>
                    <a:pt x="239127" y="71041"/>
                  </a:lnTo>
                  <a:lnTo>
                    <a:pt x="242596" y="77339"/>
                  </a:lnTo>
                  <a:lnTo>
                    <a:pt x="244908" y="87386"/>
                  </a:lnTo>
                  <a:lnTo>
                    <a:pt x="232977" y="146708"/>
                  </a:lnTo>
                  <a:lnTo>
                    <a:pt x="220581" y="200992"/>
                  </a:lnTo>
                  <a:lnTo>
                    <a:pt x="194883" y="263857"/>
                  </a:lnTo>
                  <a:lnTo>
                    <a:pt x="176030" y="324086"/>
                  </a:lnTo>
                  <a:lnTo>
                    <a:pt x="161834" y="378254"/>
                  </a:lnTo>
                  <a:lnTo>
                    <a:pt x="144252" y="433473"/>
                  </a:lnTo>
                  <a:lnTo>
                    <a:pt x="137230" y="451238"/>
                  </a:lnTo>
                  <a:lnTo>
                    <a:pt x="123190" y="4654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149057" y="1947772"/>
              <a:ext cx="94757" cy="315855"/>
            </a:xfrm>
            <a:custGeom>
              <a:avLst/>
              <a:gdLst/>
              <a:ahLst/>
              <a:cxnLst/>
              <a:rect l="0" t="0" r="0" b="0"/>
              <a:pathLst>
                <a:path w="94757" h="315855">
                  <a:moveTo>
                    <a:pt x="94756" y="0"/>
                  </a:moveTo>
                  <a:lnTo>
                    <a:pt x="92417" y="33621"/>
                  </a:lnTo>
                  <a:lnTo>
                    <a:pt x="74971" y="88443"/>
                  </a:lnTo>
                  <a:lnTo>
                    <a:pt x="54323" y="149661"/>
                  </a:lnTo>
                  <a:lnTo>
                    <a:pt x="27715" y="206814"/>
                  </a:lnTo>
                  <a:lnTo>
                    <a:pt x="9252" y="249101"/>
                  </a:lnTo>
                  <a:lnTo>
                    <a:pt x="1828" y="295953"/>
                  </a:lnTo>
                  <a:lnTo>
                    <a:pt x="0" y="3158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096000" y="4253513"/>
            <a:ext cx="3158550" cy="978136"/>
            <a:chOff x="6096000" y="4253513"/>
            <a:chExt cx="3158550" cy="978136"/>
          </a:xfrm>
        </p:grpSpPr>
        <p:sp>
          <p:nvSpPr>
            <p:cNvPr id="47" name="Freeform 46"/>
            <p:cNvSpPr/>
            <p:nvPr/>
          </p:nvSpPr>
          <p:spPr>
            <a:xfrm>
              <a:off x="8338570" y="4274570"/>
              <a:ext cx="667647" cy="957079"/>
            </a:xfrm>
            <a:custGeom>
              <a:avLst/>
              <a:gdLst/>
              <a:ahLst/>
              <a:cxnLst/>
              <a:rect l="0" t="0" r="0" b="0"/>
              <a:pathLst>
                <a:path w="667647" h="957079">
                  <a:moveTo>
                    <a:pt x="115813" y="0"/>
                  </a:moveTo>
                  <a:lnTo>
                    <a:pt x="97856" y="61110"/>
                  </a:lnTo>
                  <a:lnTo>
                    <a:pt x="84146" y="111117"/>
                  </a:lnTo>
                  <a:lnTo>
                    <a:pt x="73676" y="159655"/>
                  </a:lnTo>
                  <a:lnTo>
                    <a:pt x="60045" y="211082"/>
                  </a:lnTo>
                  <a:lnTo>
                    <a:pt x="44307" y="260244"/>
                  </a:lnTo>
                  <a:lnTo>
                    <a:pt x="28509" y="313189"/>
                  </a:lnTo>
                  <a:lnTo>
                    <a:pt x="27489" y="335727"/>
                  </a:lnTo>
                  <a:lnTo>
                    <a:pt x="32104" y="356272"/>
                  </a:lnTo>
                  <a:lnTo>
                    <a:pt x="41954" y="373202"/>
                  </a:lnTo>
                  <a:lnTo>
                    <a:pt x="50197" y="378653"/>
                  </a:lnTo>
                  <a:lnTo>
                    <a:pt x="85323" y="386324"/>
                  </a:lnTo>
                  <a:lnTo>
                    <a:pt x="133426" y="389767"/>
                  </a:lnTo>
                  <a:lnTo>
                    <a:pt x="190442" y="397676"/>
                  </a:lnTo>
                  <a:lnTo>
                    <a:pt x="242561" y="407428"/>
                  </a:lnTo>
                  <a:lnTo>
                    <a:pt x="295918" y="418084"/>
                  </a:lnTo>
                  <a:lnTo>
                    <a:pt x="321032" y="422121"/>
                  </a:lnTo>
                  <a:lnTo>
                    <a:pt x="374999" y="444680"/>
                  </a:lnTo>
                  <a:lnTo>
                    <a:pt x="438367" y="475738"/>
                  </a:lnTo>
                  <a:lnTo>
                    <a:pt x="494335" y="514421"/>
                  </a:lnTo>
                  <a:lnTo>
                    <a:pt x="523155" y="539635"/>
                  </a:lnTo>
                  <a:lnTo>
                    <a:pt x="584431" y="596155"/>
                  </a:lnTo>
                  <a:lnTo>
                    <a:pt x="612665" y="633005"/>
                  </a:lnTo>
                  <a:lnTo>
                    <a:pt x="645525" y="687759"/>
                  </a:lnTo>
                  <a:lnTo>
                    <a:pt x="662558" y="733378"/>
                  </a:lnTo>
                  <a:lnTo>
                    <a:pt x="667646" y="763463"/>
                  </a:lnTo>
                  <a:lnTo>
                    <a:pt x="662765" y="806708"/>
                  </a:lnTo>
                  <a:lnTo>
                    <a:pt x="645850" y="847987"/>
                  </a:lnTo>
                  <a:lnTo>
                    <a:pt x="604803" y="899226"/>
                  </a:lnTo>
                  <a:lnTo>
                    <a:pt x="560148" y="928311"/>
                  </a:lnTo>
                  <a:lnTo>
                    <a:pt x="505649" y="950387"/>
                  </a:lnTo>
                  <a:lnTo>
                    <a:pt x="451508" y="955810"/>
                  </a:lnTo>
                  <a:lnTo>
                    <a:pt x="406951" y="957078"/>
                  </a:lnTo>
                  <a:lnTo>
                    <a:pt x="345186" y="954673"/>
                  </a:lnTo>
                  <a:lnTo>
                    <a:pt x="287984" y="943379"/>
                  </a:lnTo>
                  <a:lnTo>
                    <a:pt x="234484" y="928713"/>
                  </a:lnTo>
                  <a:lnTo>
                    <a:pt x="181975" y="907619"/>
                  </a:lnTo>
                  <a:lnTo>
                    <a:pt x="126736" y="880953"/>
                  </a:lnTo>
                  <a:lnTo>
                    <a:pt x="64376" y="848226"/>
                  </a:lnTo>
                  <a:lnTo>
                    <a:pt x="19131" y="807090"/>
                  </a:lnTo>
                  <a:lnTo>
                    <a:pt x="0" y="7791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422798" y="4285098"/>
              <a:ext cx="831752" cy="242156"/>
            </a:xfrm>
            <a:custGeom>
              <a:avLst/>
              <a:gdLst/>
              <a:ahLst/>
              <a:cxnLst/>
              <a:rect l="0" t="0" r="0" b="0"/>
              <a:pathLst>
                <a:path w="831752" h="242156">
                  <a:moveTo>
                    <a:pt x="0" y="0"/>
                  </a:moveTo>
                  <a:lnTo>
                    <a:pt x="37478" y="8333"/>
                  </a:lnTo>
                  <a:lnTo>
                    <a:pt x="88901" y="15684"/>
                  </a:lnTo>
                  <a:lnTo>
                    <a:pt x="146964" y="25054"/>
                  </a:lnTo>
                  <a:lnTo>
                    <a:pt x="207494" y="37531"/>
                  </a:lnTo>
                  <a:lnTo>
                    <a:pt x="263298" y="44329"/>
                  </a:lnTo>
                  <a:lnTo>
                    <a:pt x="326178" y="59953"/>
                  </a:lnTo>
                  <a:lnTo>
                    <a:pt x="379679" y="73757"/>
                  </a:lnTo>
                  <a:lnTo>
                    <a:pt x="435307" y="87749"/>
                  </a:lnTo>
                  <a:lnTo>
                    <a:pt x="497051" y="113620"/>
                  </a:lnTo>
                  <a:lnTo>
                    <a:pt x="558085" y="133072"/>
                  </a:lnTo>
                  <a:lnTo>
                    <a:pt x="611361" y="147342"/>
                  </a:lnTo>
                  <a:lnTo>
                    <a:pt x="672530" y="166109"/>
                  </a:lnTo>
                  <a:lnTo>
                    <a:pt x="731885" y="197147"/>
                  </a:lnTo>
                  <a:lnTo>
                    <a:pt x="788964" y="220255"/>
                  </a:lnTo>
                  <a:lnTo>
                    <a:pt x="814784" y="231377"/>
                  </a:lnTo>
                  <a:lnTo>
                    <a:pt x="831751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369948" y="4253513"/>
              <a:ext cx="702967" cy="831624"/>
            </a:xfrm>
            <a:custGeom>
              <a:avLst/>
              <a:gdLst/>
              <a:ahLst/>
              <a:cxnLst/>
              <a:rect l="0" t="0" r="0" b="0"/>
              <a:pathLst>
                <a:path w="702967" h="831624">
                  <a:moveTo>
                    <a:pt x="452725" y="0"/>
                  </a:moveTo>
                  <a:lnTo>
                    <a:pt x="433598" y="56214"/>
                  </a:lnTo>
                  <a:lnTo>
                    <a:pt x="409606" y="114786"/>
                  </a:lnTo>
                  <a:lnTo>
                    <a:pt x="376748" y="171762"/>
                  </a:lnTo>
                  <a:lnTo>
                    <a:pt x="336462" y="228077"/>
                  </a:lnTo>
                  <a:lnTo>
                    <a:pt x="300948" y="281141"/>
                  </a:lnTo>
                  <a:lnTo>
                    <a:pt x="281974" y="325766"/>
                  </a:lnTo>
                  <a:lnTo>
                    <a:pt x="282739" y="334160"/>
                  </a:lnTo>
                  <a:lnTo>
                    <a:pt x="286759" y="340927"/>
                  </a:lnTo>
                  <a:lnTo>
                    <a:pt x="292948" y="346607"/>
                  </a:lnTo>
                  <a:lnTo>
                    <a:pt x="324015" y="360191"/>
                  </a:lnTo>
                  <a:lnTo>
                    <a:pt x="377605" y="368026"/>
                  </a:lnTo>
                  <a:lnTo>
                    <a:pt x="426308" y="376416"/>
                  </a:lnTo>
                  <a:lnTo>
                    <a:pt x="477783" y="386311"/>
                  </a:lnTo>
                  <a:lnTo>
                    <a:pt x="530080" y="397822"/>
                  </a:lnTo>
                  <a:lnTo>
                    <a:pt x="590795" y="422079"/>
                  </a:lnTo>
                  <a:lnTo>
                    <a:pt x="652872" y="474789"/>
                  </a:lnTo>
                  <a:lnTo>
                    <a:pt x="671530" y="496456"/>
                  </a:lnTo>
                  <a:lnTo>
                    <a:pt x="693042" y="548494"/>
                  </a:lnTo>
                  <a:lnTo>
                    <a:pt x="702966" y="603834"/>
                  </a:lnTo>
                  <a:lnTo>
                    <a:pt x="699096" y="645806"/>
                  </a:lnTo>
                  <a:lnTo>
                    <a:pt x="675650" y="704492"/>
                  </a:lnTo>
                  <a:lnTo>
                    <a:pt x="654558" y="747342"/>
                  </a:lnTo>
                  <a:lnTo>
                    <a:pt x="634710" y="773465"/>
                  </a:lnTo>
                  <a:lnTo>
                    <a:pt x="626691" y="777686"/>
                  </a:lnTo>
                  <a:lnTo>
                    <a:pt x="602147" y="780377"/>
                  </a:lnTo>
                  <a:lnTo>
                    <a:pt x="597964" y="782293"/>
                  </a:lnTo>
                  <a:lnTo>
                    <a:pt x="572717" y="804311"/>
                  </a:lnTo>
                  <a:lnTo>
                    <a:pt x="519999" y="824354"/>
                  </a:lnTo>
                  <a:lnTo>
                    <a:pt x="463848" y="830290"/>
                  </a:lnTo>
                  <a:lnTo>
                    <a:pt x="407667" y="831318"/>
                  </a:lnTo>
                  <a:lnTo>
                    <a:pt x="347738" y="831623"/>
                  </a:lnTo>
                  <a:lnTo>
                    <a:pt x="294756" y="830543"/>
                  </a:lnTo>
                  <a:lnTo>
                    <a:pt x="233008" y="817092"/>
                  </a:lnTo>
                  <a:lnTo>
                    <a:pt x="172928" y="796964"/>
                  </a:lnTo>
                  <a:lnTo>
                    <a:pt x="113188" y="771457"/>
                  </a:lnTo>
                  <a:lnTo>
                    <a:pt x="53683" y="736911"/>
                  </a:lnTo>
                  <a:lnTo>
                    <a:pt x="34387" y="721750"/>
                  </a:lnTo>
                  <a:lnTo>
                    <a:pt x="16948" y="693483"/>
                  </a:lnTo>
                  <a:lnTo>
                    <a:pt x="0" y="6527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875316" y="4306155"/>
              <a:ext cx="400084" cy="94757"/>
            </a:xfrm>
            <a:custGeom>
              <a:avLst/>
              <a:gdLst/>
              <a:ahLst/>
              <a:cxnLst/>
              <a:rect l="0" t="0" r="0" b="0"/>
              <a:pathLst>
                <a:path w="400084" h="94757">
                  <a:moveTo>
                    <a:pt x="0" y="0"/>
                  </a:moveTo>
                  <a:lnTo>
                    <a:pt x="58617" y="14654"/>
                  </a:lnTo>
                  <a:lnTo>
                    <a:pt x="118857" y="28198"/>
                  </a:lnTo>
                  <a:lnTo>
                    <a:pt x="176336" y="42138"/>
                  </a:lnTo>
                  <a:lnTo>
                    <a:pt x="237473" y="56157"/>
                  </a:lnTo>
                  <a:lnTo>
                    <a:pt x="298985" y="70191"/>
                  </a:lnTo>
                  <a:lnTo>
                    <a:pt x="357410" y="84228"/>
                  </a:lnTo>
                  <a:lnTo>
                    <a:pt x="400083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871914" y="4274570"/>
              <a:ext cx="405898" cy="658919"/>
            </a:xfrm>
            <a:custGeom>
              <a:avLst/>
              <a:gdLst/>
              <a:ahLst/>
              <a:cxnLst/>
              <a:rect l="0" t="0" r="0" b="0"/>
              <a:pathLst>
                <a:path w="405898" h="658919">
                  <a:moveTo>
                    <a:pt x="87423" y="73699"/>
                  </a:moveTo>
                  <a:lnTo>
                    <a:pt x="98601" y="56931"/>
                  </a:lnTo>
                  <a:lnTo>
                    <a:pt x="116567" y="45580"/>
                  </a:lnTo>
                  <a:lnTo>
                    <a:pt x="140150" y="37805"/>
                  </a:lnTo>
                  <a:lnTo>
                    <a:pt x="196538" y="32814"/>
                  </a:lnTo>
                  <a:lnTo>
                    <a:pt x="258065" y="31828"/>
                  </a:lnTo>
                  <a:lnTo>
                    <a:pt x="316448" y="40039"/>
                  </a:lnTo>
                  <a:lnTo>
                    <a:pt x="362473" y="50728"/>
                  </a:lnTo>
                  <a:lnTo>
                    <a:pt x="383582" y="61930"/>
                  </a:lnTo>
                  <a:lnTo>
                    <a:pt x="397643" y="77827"/>
                  </a:lnTo>
                  <a:lnTo>
                    <a:pt x="403031" y="86980"/>
                  </a:lnTo>
                  <a:lnTo>
                    <a:pt x="405897" y="112747"/>
                  </a:lnTo>
                  <a:lnTo>
                    <a:pt x="400932" y="142527"/>
                  </a:lnTo>
                  <a:lnTo>
                    <a:pt x="372269" y="193533"/>
                  </a:lnTo>
                  <a:lnTo>
                    <a:pt x="326509" y="249917"/>
                  </a:lnTo>
                  <a:lnTo>
                    <a:pt x="266138" y="302888"/>
                  </a:lnTo>
                  <a:lnTo>
                    <a:pt x="203213" y="358679"/>
                  </a:lnTo>
                  <a:lnTo>
                    <a:pt x="143355" y="410705"/>
                  </a:lnTo>
                  <a:lnTo>
                    <a:pt x="84418" y="472620"/>
                  </a:lnTo>
                  <a:lnTo>
                    <a:pt x="39974" y="517361"/>
                  </a:lnTo>
                  <a:lnTo>
                    <a:pt x="6535" y="577065"/>
                  </a:lnTo>
                  <a:lnTo>
                    <a:pt x="0" y="599234"/>
                  </a:lnTo>
                  <a:lnTo>
                    <a:pt x="995" y="620786"/>
                  </a:lnTo>
                  <a:lnTo>
                    <a:pt x="11575" y="638943"/>
                  </a:lnTo>
                  <a:lnTo>
                    <a:pt x="19311" y="647060"/>
                  </a:lnTo>
                  <a:lnTo>
                    <a:pt x="43503" y="656080"/>
                  </a:lnTo>
                  <a:lnTo>
                    <a:pt x="72583" y="658918"/>
                  </a:lnTo>
                  <a:lnTo>
                    <a:pt x="114091" y="652769"/>
                  </a:lnTo>
                  <a:lnTo>
                    <a:pt x="176592" y="623767"/>
                  </a:lnTo>
                  <a:lnTo>
                    <a:pt x="229255" y="595262"/>
                  </a:lnTo>
                  <a:lnTo>
                    <a:pt x="248336" y="576906"/>
                  </a:lnTo>
                  <a:lnTo>
                    <a:pt x="266641" y="541252"/>
                  </a:lnTo>
                  <a:lnTo>
                    <a:pt x="279475" y="501052"/>
                  </a:lnTo>
                  <a:lnTo>
                    <a:pt x="279507" y="459505"/>
                  </a:lnTo>
                  <a:lnTo>
                    <a:pt x="269038" y="409611"/>
                  </a:lnTo>
                  <a:lnTo>
                    <a:pt x="259128" y="362611"/>
                  </a:lnTo>
                  <a:lnTo>
                    <a:pt x="247613" y="315151"/>
                  </a:lnTo>
                  <a:lnTo>
                    <a:pt x="222237" y="262888"/>
                  </a:lnTo>
                  <a:lnTo>
                    <a:pt x="198628" y="204223"/>
                  </a:lnTo>
                  <a:lnTo>
                    <a:pt x="179514" y="154747"/>
                  </a:lnTo>
                  <a:lnTo>
                    <a:pt x="158863" y="95515"/>
                  </a:lnTo>
                  <a:lnTo>
                    <a:pt x="132966" y="34241"/>
                  </a:lnTo>
                  <a:lnTo>
                    <a:pt x="10848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096000" y="4308853"/>
              <a:ext cx="600125" cy="534257"/>
            </a:xfrm>
            <a:custGeom>
              <a:avLst/>
              <a:gdLst/>
              <a:ahLst/>
              <a:cxnLst/>
              <a:rect l="0" t="0" r="0" b="0"/>
              <a:pathLst>
                <a:path w="600125" h="534257">
                  <a:moveTo>
                    <a:pt x="0" y="102587"/>
                  </a:moveTo>
                  <a:lnTo>
                    <a:pt x="9575" y="78541"/>
                  </a:lnTo>
                  <a:lnTo>
                    <a:pt x="20243" y="64214"/>
                  </a:lnTo>
                  <a:lnTo>
                    <a:pt x="75903" y="28918"/>
                  </a:lnTo>
                  <a:lnTo>
                    <a:pt x="135876" y="6407"/>
                  </a:lnTo>
                  <a:lnTo>
                    <a:pt x="192338" y="0"/>
                  </a:lnTo>
                  <a:lnTo>
                    <a:pt x="253521" y="3691"/>
                  </a:lnTo>
                  <a:lnTo>
                    <a:pt x="316103" y="12193"/>
                  </a:lnTo>
                  <a:lnTo>
                    <a:pt x="367921" y="22121"/>
                  </a:lnTo>
                  <a:lnTo>
                    <a:pt x="430206" y="39449"/>
                  </a:lnTo>
                  <a:lnTo>
                    <a:pt x="450905" y="47620"/>
                  </a:lnTo>
                  <a:lnTo>
                    <a:pt x="475713" y="66543"/>
                  </a:lnTo>
                  <a:lnTo>
                    <a:pt x="519267" y="119281"/>
                  </a:lnTo>
                  <a:lnTo>
                    <a:pt x="544335" y="178891"/>
                  </a:lnTo>
                  <a:lnTo>
                    <a:pt x="550763" y="213709"/>
                  </a:lnTo>
                  <a:lnTo>
                    <a:pt x="547804" y="269263"/>
                  </a:lnTo>
                  <a:lnTo>
                    <a:pt x="537178" y="311850"/>
                  </a:lnTo>
                  <a:lnTo>
                    <a:pt x="506452" y="368097"/>
                  </a:lnTo>
                  <a:lnTo>
                    <a:pt x="462010" y="424810"/>
                  </a:lnTo>
                  <a:lnTo>
                    <a:pt x="417775" y="459041"/>
                  </a:lnTo>
                  <a:lnTo>
                    <a:pt x="357742" y="488216"/>
                  </a:lnTo>
                  <a:lnTo>
                    <a:pt x="318257" y="504757"/>
                  </a:lnTo>
                  <a:lnTo>
                    <a:pt x="290796" y="509447"/>
                  </a:lnTo>
                  <a:lnTo>
                    <a:pt x="262993" y="505292"/>
                  </a:lnTo>
                  <a:lnTo>
                    <a:pt x="212606" y="483561"/>
                  </a:lnTo>
                  <a:lnTo>
                    <a:pt x="196657" y="467271"/>
                  </a:lnTo>
                  <a:lnTo>
                    <a:pt x="181101" y="435249"/>
                  </a:lnTo>
                  <a:lnTo>
                    <a:pt x="175246" y="409534"/>
                  </a:lnTo>
                  <a:lnTo>
                    <a:pt x="181019" y="354898"/>
                  </a:lnTo>
                  <a:lnTo>
                    <a:pt x="189247" y="328199"/>
                  </a:lnTo>
                  <a:lnTo>
                    <a:pt x="232978" y="271637"/>
                  </a:lnTo>
                  <a:lnTo>
                    <a:pt x="269202" y="245223"/>
                  </a:lnTo>
                  <a:lnTo>
                    <a:pt x="309570" y="233757"/>
                  </a:lnTo>
                  <a:lnTo>
                    <a:pt x="365133" y="231053"/>
                  </a:lnTo>
                  <a:lnTo>
                    <a:pt x="405975" y="238787"/>
                  </a:lnTo>
                  <a:lnTo>
                    <a:pt x="439653" y="255376"/>
                  </a:lnTo>
                  <a:lnTo>
                    <a:pt x="502818" y="311072"/>
                  </a:lnTo>
                  <a:lnTo>
                    <a:pt x="540127" y="357553"/>
                  </a:lnTo>
                  <a:lnTo>
                    <a:pt x="569924" y="417125"/>
                  </a:lnTo>
                  <a:lnTo>
                    <a:pt x="589315" y="470911"/>
                  </a:lnTo>
                  <a:lnTo>
                    <a:pt x="596921" y="502619"/>
                  </a:lnTo>
                  <a:lnTo>
                    <a:pt x="600124" y="5342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200390" y="4811523"/>
              <a:ext cx="64274" cy="74117"/>
            </a:xfrm>
            <a:custGeom>
              <a:avLst/>
              <a:gdLst/>
              <a:ahLst/>
              <a:cxnLst/>
              <a:rect l="0" t="0" r="0" b="0"/>
              <a:pathLst>
                <a:path w="64274" h="74117">
                  <a:moveTo>
                    <a:pt x="64273" y="0"/>
                  </a:moveTo>
                  <a:lnTo>
                    <a:pt x="20310" y="20243"/>
                  </a:lnTo>
                  <a:lnTo>
                    <a:pt x="6520" y="35903"/>
                  </a:lnTo>
                  <a:lnTo>
                    <a:pt x="1205" y="44992"/>
                  </a:lnTo>
                  <a:lnTo>
                    <a:pt x="0" y="53392"/>
                  </a:lnTo>
                  <a:lnTo>
                    <a:pt x="4901" y="68963"/>
                  </a:lnTo>
                  <a:lnTo>
                    <a:pt x="10654" y="72882"/>
                  </a:lnTo>
                  <a:lnTo>
                    <a:pt x="26405" y="74116"/>
                  </a:lnTo>
                  <a:lnTo>
                    <a:pt x="33178" y="70468"/>
                  </a:lnTo>
                  <a:lnTo>
                    <a:pt x="43824" y="57055"/>
                  </a:lnTo>
                  <a:lnTo>
                    <a:pt x="44791" y="49735"/>
                  </a:lnTo>
                  <a:lnTo>
                    <a:pt x="39626" y="35362"/>
                  </a:lnTo>
                  <a:lnTo>
                    <a:pt x="39654" y="32934"/>
                  </a:lnTo>
                  <a:lnTo>
                    <a:pt x="42011" y="33654"/>
                  </a:lnTo>
                  <a:lnTo>
                    <a:pt x="45921" y="36474"/>
                  </a:lnTo>
                  <a:lnTo>
                    <a:pt x="50869" y="36014"/>
                  </a:lnTo>
                  <a:lnTo>
                    <a:pt x="62605" y="29265"/>
                  </a:lnTo>
                  <a:lnTo>
                    <a:pt x="63161" y="25359"/>
                  </a:lnTo>
                  <a:lnTo>
                    <a:pt x="60022" y="21585"/>
                  </a:lnTo>
                  <a:lnTo>
                    <a:pt x="54420" y="17900"/>
                  </a:lnTo>
                  <a:lnTo>
                    <a:pt x="47176" y="17782"/>
                  </a:lnTo>
                  <a:lnTo>
                    <a:pt x="22552" y="27626"/>
                  </a:lnTo>
                  <a:lnTo>
                    <a:pt x="1102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5" name="Freeform 54"/>
          <p:cNvSpPr/>
          <p:nvPr/>
        </p:nvSpPr>
        <p:spPr>
          <a:xfrm>
            <a:off x="9054507" y="189512"/>
            <a:ext cx="694882" cy="660531"/>
          </a:xfrm>
          <a:custGeom>
            <a:avLst/>
            <a:gdLst/>
            <a:ahLst/>
            <a:cxnLst/>
            <a:rect l="0" t="0" r="0" b="0"/>
            <a:pathLst>
              <a:path w="694882" h="660531">
                <a:moveTo>
                  <a:pt x="0" y="410612"/>
                </a:moveTo>
                <a:lnTo>
                  <a:pt x="3119" y="467876"/>
                </a:lnTo>
                <a:lnTo>
                  <a:pt x="8334" y="523505"/>
                </a:lnTo>
                <a:lnTo>
                  <a:pt x="9879" y="585612"/>
                </a:lnTo>
                <a:lnTo>
                  <a:pt x="15990" y="647821"/>
                </a:lnTo>
                <a:lnTo>
                  <a:pt x="21189" y="655319"/>
                </a:lnTo>
                <a:lnTo>
                  <a:pt x="28164" y="659148"/>
                </a:lnTo>
                <a:lnTo>
                  <a:pt x="36324" y="660530"/>
                </a:lnTo>
                <a:lnTo>
                  <a:pt x="57868" y="649589"/>
                </a:lnTo>
                <a:lnTo>
                  <a:pt x="98649" y="610025"/>
                </a:lnTo>
                <a:lnTo>
                  <a:pt x="138810" y="560010"/>
                </a:lnTo>
                <a:lnTo>
                  <a:pt x="190589" y="501950"/>
                </a:lnTo>
                <a:lnTo>
                  <a:pt x="235066" y="451713"/>
                </a:lnTo>
                <a:lnTo>
                  <a:pt x="285289" y="396664"/>
                </a:lnTo>
                <a:lnTo>
                  <a:pt x="320988" y="355280"/>
                </a:lnTo>
                <a:lnTo>
                  <a:pt x="360250" y="309591"/>
                </a:lnTo>
                <a:lnTo>
                  <a:pt x="401098" y="265108"/>
                </a:lnTo>
                <a:lnTo>
                  <a:pt x="443818" y="221941"/>
                </a:lnTo>
                <a:lnTo>
                  <a:pt x="490101" y="179359"/>
                </a:lnTo>
                <a:lnTo>
                  <a:pt x="537967" y="137037"/>
                </a:lnTo>
                <a:lnTo>
                  <a:pt x="587707" y="93661"/>
                </a:lnTo>
                <a:lnTo>
                  <a:pt x="641009" y="47087"/>
                </a:lnTo>
                <a:lnTo>
                  <a:pt x="694881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300718" y="408110"/>
            <a:ext cx="1952381" cy="1135103"/>
            <a:chOff x="300718" y="408110"/>
            <a:chExt cx="1952381" cy="1135103"/>
          </a:xfrm>
        </p:grpSpPr>
        <p:sp>
          <p:nvSpPr>
            <p:cNvPr id="2" name="Freeform 1"/>
            <p:cNvSpPr/>
            <p:nvPr/>
          </p:nvSpPr>
          <p:spPr>
            <a:xfrm>
              <a:off x="300718" y="408110"/>
              <a:ext cx="478391" cy="834253"/>
            </a:xfrm>
            <a:custGeom>
              <a:avLst/>
              <a:gdLst/>
              <a:ahLst/>
              <a:cxnLst/>
              <a:rect l="0" t="0" r="0" b="0"/>
              <a:pathLst>
                <a:path w="478391" h="834253">
                  <a:moveTo>
                    <a:pt x="4608" y="813195"/>
                  </a:moveTo>
                  <a:lnTo>
                    <a:pt x="1808" y="804327"/>
                  </a:lnTo>
                  <a:lnTo>
                    <a:pt x="306" y="795340"/>
                  </a:lnTo>
                  <a:lnTo>
                    <a:pt x="0" y="785345"/>
                  </a:lnTo>
                  <a:lnTo>
                    <a:pt x="679" y="774364"/>
                  </a:lnTo>
                  <a:lnTo>
                    <a:pt x="2147" y="762553"/>
                  </a:lnTo>
                  <a:lnTo>
                    <a:pt x="4216" y="750085"/>
                  </a:lnTo>
                  <a:lnTo>
                    <a:pt x="6725" y="736802"/>
                  </a:lnTo>
                  <a:lnTo>
                    <a:pt x="9548" y="722224"/>
                  </a:lnTo>
                  <a:lnTo>
                    <a:pt x="12586" y="706196"/>
                  </a:lnTo>
                  <a:lnTo>
                    <a:pt x="15606" y="688857"/>
                  </a:lnTo>
                  <a:lnTo>
                    <a:pt x="18254" y="670461"/>
                  </a:lnTo>
                  <a:lnTo>
                    <a:pt x="20371" y="651279"/>
                  </a:lnTo>
                  <a:lnTo>
                    <a:pt x="22132" y="631857"/>
                  </a:lnTo>
                  <a:lnTo>
                    <a:pt x="23929" y="612978"/>
                  </a:lnTo>
                  <a:lnTo>
                    <a:pt x="25988" y="595026"/>
                  </a:lnTo>
                  <a:lnTo>
                    <a:pt x="28203" y="578024"/>
                  </a:lnTo>
                  <a:lnTo>
                    <a:pt x="30237" y="561833"/>
                  </a:lnTo>
                  <a:lnTo>
                    <a:pt x="31902" y="546270"/>
                  </a:lnTo>
                  <a:lnTo>
                    <a:pt x="33173" y="531173"/>
                  </a:lnTo>
                  <a:lnTo>
                    <a:pt x="34100" y="516407"/>
                  </a:lnTo>
                  <a:lnTo>
                    <a:pt x="34764" y="501873"/>
                  </a:lnTo>
                  <a:lnTo>
                    <a:pt x="35395" y="487499"/>
                  </a:lnTo>
                  <a:lnTo>
                    <a:pt x="36359" y="473234"/>
                  </a:lnTo>
                  <a:lnTo>
                    <a:pt x="37823" y="459044"/>
                  </a:lnTo>
                  <a:lnTo>
                    <a:pt x="39622" y="444904"/>
                  </a:lnTo>
                  <a:lnTo>
                    <a:pt x="41368" y="430797"/>
                  </a:lnTo>
                  <a:lnTo>
                    <a:pt x="42842" y="416714"/>
                  </a:lnTo>
                  <a:lnTo>
                    <a:pt x="44152" y="402645"/>
                  </a:lnTo>
                  <a:lnTo>
                    <a:pt x="45638" y="388587"/>
                  </a:lnTo>
                  <a:lnTo>
                    <a:pt x="47489" y="374535"/>
                  </a:lnTo>
                  <a:lnTo>
                    <a:pt x="49733" y="360488"/>
                  </a:lnTo>
                  <a:lnTo>
                    <a:pt x="52318" y="346444"/>
                  </a:lnTo>
                  <a:lnTo>
                    <a:pt x="55166" y="332388"/>
                  </a:lnTo>
                  <a:lnTo>
                    <a:pt x="58046" y="317829"/>
                  </a:lnTo>
                  <a:lnTo>
                    <a:pt x="60592" y="301844"/>
                  </a:lnTo>
                  <a:lnTo>
                    <a:pt x="62638" y="284059"/>
                  </a:lnTo>
                  <a:lnTo>
                    <a:pt x="64350" y="265062"/>
                  </a:lnTo>
                  <a:lnTo>
                    <a:pt x="66113" y="246079"/>
                  </a:lnTo>
                  <a:lnTo>
                    <a:pt x="68149" y="227823"/>
                  </a:lnTo>
                  <a:lnTo>
                    <a:pt x="70349" y="210161"/>
                  </a:lnTo>
                  <a:lnTo>
                    <a:pt x="72372" y="192402"/>
                  </a:lnTo>
                  <a:lnTo>
                    <a:pt x="74030" y="174128"/>
                  </a:lnTo>
                  <a:lnTo>
                    <a:pt x="75296" y="155397"/>
                  </a:lnTo>
                  <a:lnTo>
                    <a:pt x="76221" y="136575"/>
                  </a:lnTo>
                  <a:lnTo>
                    <a:pt x="76882" y="117915"/>
                  </a:lnTo>
                  <a:lnTo>
                    <a:pt x="77512" y="99822"/>
                  </a:lnTo>
                  <a:lnTo>
                    <a:pt x="78475" y="82905"/>
                  </a:lnTo>
                  <a:lnTo>
                    <a:pt x="79955" y="67412"/>
                  </a:lnTo>
                  <a:lnTo>
                    <a:pt x="82365" y="54275"/>
                  </a:lnTo>
                  <a:lnTo>
                    <a:pt x="85860" y="46367"/>
                  </a:lnTo>
                  <a:lnTo>
                    <a:pt x="89141" y="44996"/>
                  </a:lnTo>
                  <a:lnTo>
                    <a:pt x="90968" y="48030"/>
                  </a:lnTo>
                  <a:lnTo>
                    <a:pt x="91615" y="54095"/>
                  </a:lnTo>
                  <a:lnTo>
                    <a:pt x="92035" y="62800"/>
                  </a:lnTo>
                  <a:lnTo>
                    <a:pt x="92829" y="73800"/>
                  </a:lnTo>
                  <a:lnTo>
                    <a:pt x="94355" y="86812"/>
                  </a:lnTo>
                  <a:lnTo>
                    <a:pt x="96902" y="101698"/>
                  </a:lnTo>
                  <a:lnTo>
                    <a:pt x="100500" y="118207"/>
                  </a:lnTo>
                  <a:lnTo>
                    <a:pt x="104847" y="136010"/>
                  </a:lnTo>
                  <a:lnTo>
                    <a:pt x="109440" y="154787"/>
                  </a:lnTo>
                  <a:lnTo>
                    <a:pt x="113970" y="174259"/>
                  </a:lnTo>
                  <a:lnTo>
                    <a:pt x="118482" y="193893"/>
                  </a:lnTo>
                  <a:lnTo>
                    <a:pt x="123270" y="212922"/>
                  </a:lnTo>
                  <a:lnTo>
                    <a:pt x="128491" y="230973"/>
                  </a:lnTo>
                  <a:lnTo>
                    <a:pt x="134150" y="247874"/>
                  </a:lnTo>
                  <a:lnTo>
                    <a:pt x="140182" y="263466"/>
                  </a:lnTo>
                  <a:lnTo>
                    <a:pt x="146503" y="277803"/>
                  </a:lnTo>
                  <a:lnTo>
                    <a:pt x="153036" y="290925"/>
                  </a:lnTo>
                  <a:lnTo>
                    <a:pt x="159721" y="302761"/>
                  </a:lnTo>
                  <a:lnTo>
                    <a:pt x="166518" y="313382"/>
                  </a:lnTo>
                  <a:lnTo>
                    <a:pt x="173556" y="322500"/>
                  </a:lnTo>
                  <a:lnTo>
                    <a:pt x="181119" y="329423"/>
                  </a:lnTo>
                  <a:lnTo>
                    <a:pt x="189317" y="333958"/>
                  </a:lnTo>
                  <a:lnTo>
                    <a:pt x="197942" y="336036"/>
                  </a:lnTo>
                  <a:lnTo>
                    <a:pt x="206578" y="335469"/>
                  </a:lnTo>
                  <a:lnTo>
                    <a:pt x="214979" y="332420"/>
                  </a:lnTo>
                  <a:lnTo>
                    <a:pt x="223077" y="327307"/>
                  </a:lnTo>
                  <a:lnTo>
                    <a:pt x="230894" y="320603"/>
                  </a:lnTo>
                  <a:lnTo>
                    <a:pt x="238481" y="312731"/>
                  </a:lnTo>
                  <a:lnTo>
                    <a:pt x="245728" y="304027"/>
                  </a:lnTo>
                  <a:lnTo>
                    <a:pt x="252375" y="294740"/>
                  </a:lnTo>
                  <a:lnTo>
                    <a:pt x="258335" y="285048"/>
                  </a:lnTo>
                  <a:lnTo>
                    <a:pt x="263830" y="274913"/>
                  </a:lnTo>
                  <a:lnTo>
                    <a:pt x="269287" y="264117"/>
                  </a:lnTo>
                  <a:lnTo>
                    <a:pt x="274957" y="252595"/>
                  </a:lnTo>
                  <a:lnTo>
                    <a:pt x="280750" y="240585"/>
                  </a:lnTo>
                  <a:lnTo>
                    <a:pt x="286339" y="228523"/>
                  </a:lnTo>
                  <a:lnTo>
                    <a:pt x="291549" y="216659"/>
                  </a:lnTo>
                  <a:lnTo>
                    <a:pt x="296522" y="204743"/>
                  </a:lnTo>
                  <a:lnTo>
                    <a:pt x="301621" y="192144"/>
                  </a:lnTo>
                  <a:lnTo>
                    <a:pt x="307051" y="178567"/>
                  </a:lnTo>
                  <a:lnTo>
                    <a:pt x="312851" y="164516"/>
                  </a:lnTo>
                  <a:lnTo>
                    <a:pt x="318977" y="151070"/>
                  </a:lnTo>
                  <a:lnTo>
                    <a:pt x="325356" y="138792"/>
                  </a:lnTo>
                  <a:lnTo>
                    <a:pt x="331759" y="127259"/>
                  </a:lnTo>
                  <a:lnTo>
                    <a:pt x="337824" y="115382"/>
                  </a:lnTo>
                  <a:lnTo>
                    <a:pt x="343381" y="102541"/>
                  </a:lnTo>
                  <a:lnTo>
                    <a:pt x="348433" y="88779"/>
                  </a:lnTo>
                  <a:lnTo>
                    <a:pt x="353060" y="74529"/>
                  </a:lnTo>
                  <a:lnTo>
                    <a:pt x="357355" y="60120"/>
                  </a:lnTo>
                  <a:lnTo>
                    <a:pt x="361240" y="45715"/>
                  </a:lnTo>
                  <a:lnTo>
                    <a:pt x="364477" y="31370"/>
                  </a:lnTo>
                  <a:lnTo>
                    <a:pt x="367014" y="17162"/>
                  </a:lnTo>
                  <a:lnTo>
                    <a:pt x="369784" y="5389"/>
                  </a:lnTo>
                  <a:lnTo>
                    <a:pt x="373305" y="0"/>
                  </a:lnTo>
                  <a:lnTo>
                    <a:pt x="376374" y="1800"/>
                  </a:lnTo>
                  <a:lnTo>
                    <a:pt x="378654" y="9457"/>
                  </a:lnTo>
                  <a:lnTo>
                    <a:pt x="380255" y="21530"/>
                  </a:lnTo>
                  <a:lnTo>
                    <a:pt x="381355" y="37036"/>
                  </a:lnTo>
                  <a:lnTo>
                    <a:pt x="382102" y="55155"/>
                  </a:lnTo>
                  <a:lnTo>
                    <a:pt x="382607" y="74714"/>
                  </a:lnTo>
                  <a:lnTo>
                    <a:pt x="382946" y="94242"/>
                  </a:lnTo>
                  <a:lnTo>
                    <a:pt x="383178" y="112937"/>
                  </a:lnTo>
                  <a:lnTo>
                    <a:pt x="383504" y="130595"/>
                  </a:lnTo>
                  <a:lnTo>
                    <a:pt x="384254" y="147304"/>
                  </a:lnTo>
                  <a:lnTo>
                    <a:pt x="385576" y="163252"/>
                  </a:lnTo>
                  <a:lnTo>
                    <a:pt x="387447" y="178627"/>
                  </a:lnTo>
                  <a:lnTo>
                    <a:pt x="389774" y="193587"/>
                  </a:lnTo>
                  <a:lnTo>
                    <a:pt x="392446" y="208256"/>
                  </a:lnTo>
                  <a:lnTo>
                    <a:pt x="395205" y="222722"/>
                  </a:lnTo>
                  <a:lnTo>
                    <a:pt x="397670" y="237049"/>
                  </a:lnTo>
                  <a:lnTo>
                    <a:pt x="399657" y="251281"/>
                  </a:lnTo>
                  <a:lnTo>
                    <a:pt x="401159" y="265450"/>
                  </a:lnTo>
                  <a:lnTo>
                    <a:pt x="402249" y="279575"/>
                  </a:lnTo>
                  <a:lnTo>
                    <a:pt x="403020" y="293676"/>
                  </a:lnTo>
                  <a:lnTo>
                    <a:pt x="403556" y="307926"/>
                  </a:lnTo>
                  <a:lnTo>
                    <a:pt x="403924" y="322639"/>
                  </a:lnTo>
                  <a:lnTo>
                    <a:pt x="404174" y="337943"/>
                  </a:lnTo>
                  <a:lnTo>
                    <a:pt x="404344" y="353645"/>
                  </a:lnTo>
                  <a:lnTo>
                    <a:pt x="404458" y="369339"/>
                  </a:lnTo>
                  <a:lnTo>
                    <a:pt x="404535" y="384785"/>
                  </a:lnTo>
                  <a:lnTo>
                    <a:pt x="404587" y="399919"/>
                  </a:lnTo>
                  <a:lnTo>
                    <a:pt x="404621" y="414767"/>
                  </a:lnTo>
                  <a:lnTo>
                    <a:pt x="404644" y="429390"/>
                  </a:lnTo>
                  <a:lnTo>
                    <a:pt x="404660" y="444007"/>
                  </a:lnTo>
                  <a:lnTo>
                    <a:pt x="404670" y="458973"/>
                  </a:lnTo>
                  <a:lnTo>
                    <a:pt x="404677" y="474451"/>
                  </a:lnTo>
                  <a:lnTo>
                    <a:pt x="404682" y="490272"/>
                  </a:lnTo>
                  <a:lnTo>
                    <a:pt x="404685" y="506046"/>
                  </a:lnTo>
                  <a:lnTo>
                    <a:pt x="404687" y="521546"/>
                  </a:lnTo>
                  <a:lnTo>
                    <a:pt x="404688" y="536717"/>
                  </a:lnTo>
                  <a:lnTo>
                    <a:pt x="404689" y="551589"/>
                  </a:lnTo>
                  <a:lnTo>
                    <a:pt x="404690" y="566223"/>
                  </a:lnTo>
                  <a:lnTo>
                    <a:pt x="404690" y="580678"/>
                  </a:lnTo>
                  <a:lnTo>
                    <a:pt x="404690" y="595003"/>
                  </a:lnTo>
                  <a:lnTo>
                    <a:pt x="404695" y="609233"/>
                  </a:lnTo>
                  <a:lnTo>
                    <a:pt x="404868" y="623231"/>
                  </a:lnTo>
                  <a:lnTo>
                    <a:pt x="405516" y="636711"/>
                  </a:lnTo>
                  <a:lnTo>
                    <a:pt x="406770" y="649557"/>
                  </a:lnTo>
                  <a:lnTo>
                    <a:pt x="408595" y="661810"/>
                  </a:lnTo>
                  <a:lnTo>
                    <a:pt x="410892" y="673579"/>
                  </a:lnTo>
                  <a:lnTo>
                    <a:pt x="413548" y="684979"/>
                  </a:lnTo>
                  <a:lnTo>
                    <a:pt x="416466" y="696110"/>
                  </a:lnTo>
                  <a:lnTo>
                    <a:pt x="419571" y="707052"/>
                  </a:lnTo>
                  <a:lnTo>
                    <a:pt x="422809" y="717866"/>
                  </a:lnTo>
                  <a:lnTo>
                    <a:pt x="426305" y="728757"/>
                  </a:lnTo>
                  <a:lnTo>
                    <a:pt x="430338" y="740062"/>
                  </a:lnTo>
                  <a:lnTo>
                    <a:pt x="435016" y="751925"/>
                  </a:lnTo>
                  <a:lnTo>
                    <a:pt x="440295" y="764164"/>
                  </a:lnTo>
                  <a:lnTo>
                    <a:pt x="446063" y="776379"/>
                  </a:lnTo>
                  <a:lnTo>
                    <a:pt x="452194" y="788322"/>
                  </a:lnTo>
                  <a:lnTo>
                    <a:pt x="458283" y="799482"/>
                  </a:lnTo>
                  <a:lnTo>
                    <a:pt x="464249" y="810098"/>
                  </a:lnTo>
                  <a:lnTo>
                    <a:pt x="470615" y="821100"/>
                  </a:lnTo>
                  <a:lnTo>
                    <a:pt x="478390" y="834252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02802" y="884393"/>
              <a:ext cx="196364" cy="286672"/>
            </a:xfrm>
            <a:custGeom>
              <a:avLst/>
              <a:gdLst/>
              <a:ahLst/>
              <a:cxnLst/>
              <a:rect l="0" t="0" r="0" b="0"/>
              <a:pathLst>
                <a:path w="196364" h="286672">
                  <a:moveTo>
                    <a:pt x="107933" y="10529"/>
                  </a:moveTo>
                  <a:lnTo>
                    <a:pt x="99132" y="13597"/>
                  </a:lnTo>
                  <a:lnTo>
                    <a:pt x="90785" y="17659"/>
                  </a:lnTo>
                  <a:lnTo>
                    <a:pt x="82091" y="23147"/>
                  </a:lnTo>
                  <a:lnTo>
                    <a:pt x="73143" y="29734"/>
                  </a:lnTo>
                  <a:lnTo>
                    <a:pt x="64296" y="36884"/>
                  </a:lnTo>
                  <a:lnTo>
                    <a:pt x="55762" y="44237"/>
                  </a:lnTo>
                  <a:lnTo>
                    <a:pt x="47746" y="51942"/>
                  </a:lnTo>
                  <a:lnTo>
                    <a:pt x="40517" y="60548"/>
                  </a:lnTo>
                  <a:lnTo>
                    <a:pt x="34140" y="70298"/>
                  </a:lnTo>
                  <a:lnTo>
                    <a:pt x="28520" y="81133"/>
                  </a:lnTo>
                  <a:lnTo>
                    <a:pt x="23503" y="92863"/>
                  </a:lnTo>
                  <a:lnTo>
                    <a:pt x="18939" y="105276"/>
                  </a:lnTo>
                  <a:lnTo>
                    <a:pt x="14703" y="118189"/>
                  </a:lnTo>
                  <a:lnTo>
                    <a:pt x="10696" y="131455"/>
                  </a:lnTo>
                  <a:lnTo>
                    <a:pt x="6859" y="144969"/>
                  </a:lnTo>
                  <a:lnTo>
                    <a:pt x="3467" y="158652"/>
                  </a:lnTo>
                  <a:lnTo>
                    <a:pt x="1101" y="172451"/>
                  </a:lnTo>
                  <a:lnTo>
                    <a:pt x="0" y="186324"/>
                  </a:lnTo>
                  <a:lnTo>
                    <a:pt x="245" y="200081"/>
                  </a:lnTo>
                  <a:lnTo>
                    <a:pt x="1931" y="213399"/>
                  </a:lnTo>
                  <a:lnTo>
                    <a:pt x="4956" y="226131"/>
                  </a:lnTo>
                  <a:lnTo>
                    <a:pt x="9088" y="238139"/>
                  </a:lnTo>
                  <a:lnTo>
                    <a:pt x="14070" y="249210"/>
                  </a:lnTo>
                  <a:lnTo>
                    <a:pt x="19685" y="259315"/>
                  </a:lnTo>
                  <a:lnTo>
                    <a:pt x="26080" y="268254"/>
                  </a:lnTo>
                  <a:lnTo>
                    <a:pt x="33735" y="275588"/>
                  </a:lnTo>
                  <a:lnTo>
                    <a:pt x="42809" y="281216"/>
                  </a:lnTo>
                  <a:lnTo>
                    <a:pt x="53006" y="285013"/>
                  </a:lnTo>
                  <a:lnTo>
                    <a:pt x="63767" y="286671"/>
                  </a:lnTo>
                  <a:lnTo>
                    <a:pt x="74709" y="286230"/>
                  </a:lnTo>
                  <a:lnTo>
                    <a:pt x="85648" y="284003"/>
                  </a:lnTo>
                  <a:lnTo>
                    <a:pt x="96519" y="280383"/>
                  </a:lnTo>
                  <a:lnTo>
                    <a:pt x="107310" y="275726"/>
                  </a:lnTo>
                  <a:lnTo>
                    <a:pt x="118030" y="270163"/>
                  </a:lnTo>
                  <a:lnTo>
                    <a:pt x="128694" y="263605"/>
                  </a:lnTo>
                  <a:lnTo>
                    <a:pt x="139313" y="256080"/>
                  </a:lnTo>
                  <a:lnTo>
                    <a:pt x="149734" y="247570"/>
                  </a:lnTo>
                  <a:lnTo>
                    <a:pt x="159658" y="237948"/>
                  </a:lnTo>
                  <a:lnTo>
                    <a:pt x="168955" y="227248"/>
                  </a:lnTo>
                  <a:lnTo>
                    <a:pt x="177332" y="215639"/>
                  </a:lnTo>
                  <a:lnTo>
                    <a:pt x="184281" y="203321"/>
                  </a:lnTo>
                  <a:lnTo>
                    <a:pt x="189652" y="190481"/>
                  </a:lnTo>
                  <a:lnTo>
                    <a:pt x="193444" y="177266"/>
                  </a:lnTo>
                  <a:lnTo>
                    <a:pt x="195631" y="163789"/>
                  </a:lnTo>
                  <a:lnTo>
                    <a:pt x="196363" y="150131"/>
                  </a:lnTo>
                  <a:lnTo>
                    <a:pt x="195908" y="136350"/>
                  </a:lnTo>
                  <a:lnTo>
                    <a:pt x="194548" y="122484"/>
                  </a:lnTo>
                  <a:lnTo>
                    <a:pt x="192523" y="108566"/>
                  </a:lnTo>
                  <a:lnTo>
                    <a:pt x="189862" y="94778"/>
                  </a:lnTo>
                  <a:lnTo>
                    <a:pt x="186398" y="81440"/>
                  </a:lnTo>
                  <a:lnTo>
                    <a:pt x="182105" y="68695"/>
                  </a:lnTo>
                  <a:lnTo>
                    <a:pt x="177086" y="56678"/>
                  </a:lnTo>
                  <a:lnTo>
                    <a:pt x="171493" y="45601"/>
                  </a:lnTo>
                  <a:lnTo>
                    <a:pt x="165479" y="35491"/>
                  </a:lnTo>
                  <a:lnTo>
                    <a:pt x="159469" y="26521"/>
                  </a:lnTo>
                  <a:lnTo>
                    <a:pt x="153563" y="18208"/>
                  </a:lnTo>
                  <a:lnTo>
                    <a:pt x="147246" y="9822"/>
                  </a:lnTo>
                  <a:lnTo>
                    <a:pt x="139519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58134" y="831751"/>
              <a:ext cx="157929" cy="282791"/>
            </a:xfrm>
            <a:custGeom>
              <a:avLst/>
              <a:gdLst/>
              <a:ahLst/>
              <a:cxnLst/>
              <a:rect l="0" t="0" r="0" b="0"/>
              <a:pathLst>
                <a:path w="157929" h="282791">
                  <a:moveTo>
                    <a:pt x="0" y="105285"/>
                  </a:moveTo>
                  <a:lnTo>
                    <a:pt x="5935" y="117020"/>
                  </a:lnTo>
                  <a:lnTo>
                    <a:pt x="12140" y="128149"/>
                  </a:lnTo>
                  <a:lnTo>
                    <a:pt x="19226" y="139752"/>
                  </a:lnTo>
                  <a:lnTo>
                    <a:pt x="26821" y="152086"/>
                  </a:lnTo>
                  <a:lnTo>
                    <a:pt x="34171" y="165394"/>
                  </a:lnTo>
                  <a:lnTo>
                    <a:pt x="40863" y="179699"/>
                  </a:lnTo>
                  <a:lnTo>
                    <a:pt x="46985" y="194703"/>
                  </a:lnTo>
                  <a:lnTo>
                    <a:pt x="52930" y="209917"/>
                  </a:lnTo>
                  <a:lnTo>
                    <a:pt x="58959" y="225035"/>
                  </a:lnTo>
                  <a:lnTo>
                    <a:pt x="65009" y="239946"/>
                  </a:lnTo>
                  <a:lnTo>
                    <a:pt x="70777" y="254645"/>
                  </a:lnTo>
                  <a:lnTo>
                    <a:pt x="76085" y="269064"/>
                  </a:lnTo>
                  <a:lnTo>
                    <a:pt x="80174" y="279820"/>
                  </a:lnTo>
                  <a:lnTo>
                    <a:pt x="82059" y="282790"/>
                  </a:lnTo>
                  <a:lnTo>
                    <a:pt x="81997" y="279532"/>
                  </a:lnTo>
                  <a:lnTo>
                    <a:pt x="80619" y="272252"/>
                  </a:lnTo>
                  <a:lnTo>
                    <a:pt x="78426" y="262475"/>
                  </a:lnTo>
                  <a:lnTo>
                    <a:pt x="75738" y="251150"/>
                  </a:lnTo>
                  <a:lnTo>
                    <a:pt x="72748" y="238857"/>
                  </a:lnTo>
                  <a:lnTo>
                    <a:pt x="69570" y="225949"/>
                  </a:lnTo>
                  <a:lnTo>
                    <a:pt x="66279" y="212649"/>
                  </a:lnTo>
                  <a:lnTo>
                    <a:pt x="63081" y="199096"/>
                  </a:lnTo>
                  <a:lnTo>
                    <a:pt x="60311" y="185377"/>
                  </a:lnTo>
                  <a:lnTo>
                    <a:pt x="58119" y="171549"/>
                  </a:lnTo>
                  <a:lnTo>
                    <a:pt x="56647" y="157651"/>
                  </a:lnTo>
                  <a:lnTo>
                    <a:pt x="56108" y="143706"/>
                  </a:lnTo>
                  <a:lnTo>
                    <a:pt x="56526" y="129734"/>
                  </a:lnTo>
                  <a:lnTo>
                    <a:pt x="57771" y="115909"/>
                  </a:lnTo>
                  <a:lnTo>
                    <a:pt x="59670" y="102547"/>
                  </a:lnTo>
                  <a:lnTo>
                    <a:pt x="62065" y="89785"/>
                  </a:lnTo>
                  <a:lnTo>
                    <a:pt x="65146" y="77757"/>
                  </a:lnTo>
                  <a:lnTo>
                    <a:pt x="69424" y="66672"/>
                  </a:lnTo>
                  <a:lnTo>
                    <a:pt x="75082" y="56549"/>
                  </a:lnTo>
                  <a:lnTo>
                    <a:pt x="82001" y="47258"/>
                  </a:lnTo>
                  <a:lnTo>
                    <a:pt x="89941" y="38623"/>
                  </a:lnTo>
                  <a:lnTo>
                    <a:pt x="98648" y="30486"/>
                  </a:lnTo>
                  <a:lnTo>
                    <a:pt x="107841" y="23011"/>
                  </a:lnTo>
                  <a:lnTo>
                    <a:pt x="118322" y="15946"/>
                  </a:lnTo>
                  <a:lnTo>
                    <a:pt x="133242" y="8667"/>
                  </a:lnTo>
                  <a:lnTo>
                    <a:pt x="157928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47647" y="922278"/>
              <a:ext cx="322214" cy="539525"/>
            </a:xfrm>
            <a:custGeom>
              <a:avLst/>
              <a:gdLst/>
              <a:ahLst/>
              <a:cxnLst/>
              <a:rect l="0" t="0" r="0" b="0"/>
              <a:pathLst>
                <a:path w="322214" h="539525">
                  <a:moveTo>
                    <a:pt x="263213" y="88457"/>
                  </a:moveTo>
                  <a:lnTo>
                    <a:pt x="260279" y="76789"/>
                  </a:lnTo>
                  <a:lnTo>
                    <a:pt x="257497" y="66300"/>
                  </a:lnTo>
                  <a:lnTo>
                    <a:pt x="254583" y="56003"/>
                  </a:lnTo>
                  <a:lnTo>
                    <a:pt x="251025" y="45875"/>
                  </a:lnTo>
                  <a:lnTo>
                    <a:pt x="245915" y="36179"/>
                  </a:lnTo>
                  <a:lnTo>
                    <a:pt x="238891" y="27052"/>
                  </a:lnTo>
                  <a:lnTo>
                    <a:pt x="230076" y="18795"/>
                  </a:lnTo>
                  <a:lnTo>
                    <a:pt x="219795" y="11930"/>
                  </a:lnTo>
                  <a:lnTo>
                    <a:pt x="208403" y="6617"/>
                  </a:lnTo>
                  <a:lnTo>
                    <a:pt x="196366" y="2864"/>
                  </a:lnTo>
                  <a:lnTo>
                    <a:pt x="184229" y="705"/>
                  </a:lnTo>
                  <a:lnTo>
                    <a:pt x="172295" y="0"/>
                  </a:lnTo>
                  <a:lnTo>
                    <a:pt x="160658" y="813"/>
                  </a:lnTo>
                  <a:lnTo>
                    <a:pt x="149304" y="3478"/>
                  </a:lnTo>
                  <a:lnTo>
                    <a:pt x="138191" y="8010"/>
                  </a:lnTo>
                  <a:lnTo>
                    <a:pt x="127592" y="14153"/>
                  </a:lnTo>
                  <a:lnTo>
                    <a:pt x="118072" y="21564"/>
                  </a:lnTo>
                  <a:lnTo>
                    <a:pt x="109853" y="29918"/>
                  </a:lnTo>
                  <a:lnTo>
                    <a:pt x="102841" y="38948"/>
                  </a:lnTo>
                  <a:lnTo>
                    <a:pt x="96815" y="48455"/>
                  </a:lnTo>
                  <a:lnTo>
                    <a:pt x="91547" y="58295"/>
                  </a:lnTo>
                  <a:lnTo>
                    <a:pt x="87160" y="68529"/>
                  </a:lnTo>
                  <a:lnTo>
                    <a:pt x="84109" y="79392"/>
                  </a:lnTo>
                  <a:lnTo>
                    <a:pt x="82541" y="90958"/>
                  </a:lnTo>
                  <a:lnTo>
                    <a:pt x="82471" y="102998"/>
                  </a:lnTo>
                  <a:lnTo>
                    <a:pt x="83944" y="115080"/>
                  </a:lnTo>
                  <a:lnTo>
                    <a:pt x="86830" y="126939"/>
                  </a:lnTo>
                  <a:lnTo>
                    <a:pt x="91039" y="138172"/>
                  </a:lnTo>
                  <a:lnTo>
                    <a:pt x="96605" y="148184"/>
                  </a:lnTo>
                  <a:lnTo>
                    <a:pt x="103425" y="156761"/>
                  </a:lnTo>
                  <a:lnTo>
                    <a:pt x="111444" y="163858"/>
                  </a:lnTo>
                  <a:lnTo>
                    <a:pt x="120729" y="169416"/>
                  </a:lnTo>
                  <a:lnTo>
                    <a:pt x="131188" y="173555"/>
                  </a:lnTo>
                  <a:lnTo>
                    <a:pt x="142296" y="176202"/>
                  </a:lnTo>
                  <a:lnTo>
                    <a:pt x="153211" y="177014"/>
                  </a:lnTo>
                  <a:lnTo>
                    <a:pt x="163479" y="175969"/>
                  </a:lnTo>
                  <a:lnTo>
                    <a:pt x="173168" y="173320"/>
                  </a:lnTo>
                  <a:lnTo>
                    <a:pt x="182668" y="169408"/>
                  </a:lnTo>
                  <a:lnTo>
                    <a:pt x="192242" y="164558"/>
                  </a:lnTo>
                  <a:lnTo>
                    <a:pt x="201825" y="159032"/>
                  </a:lnTo>
                  <a:lnTo>
                    <a:pt x="211120" y="153032"/>
                  </a:lnTo>
                  <a:lnTo>
                    <a:pt x="219966" y="146727"/>
                  </a:lnTo>
                  <a:lnTo>
                    <a:pt x="228215" y="141059"/>
                  </a:lnTo>
                  <a:lnTo>
                    <a:pt x="236267" y="138373"/>
                  </a:lnTo>
                  <a:lnTo>
                    <a:pt x="244174" y="140098"/>
                  </a:lnTo>
                  <a:lnTo>
                    <a:pt x="250869" y="145668"/>
                  </a:lnTo>
                  <a:lnTo>
                    <a:pt x="256401" y="154397"/>
                  </a:lnTo>
                  <a:lnTo>
                    <a:pt x="261151" y="165622"/>
                  </a:lnTo>
                  <a:lnTo>
                    <a:pt x="265421" y="178728"/>
                  </a:lnTo>
                  <a:lnTo>
                    <a:pt x="269401" y="193193"/>
                  </a:lnTo>
                  <a:lnTo>
                    <a:pt x="273206" y="208289"/>
                  </a:lnTo>
                  <a:lnTo>
                    <a:pt x="276903" y="223109"/>
                  </a:lnTo>
                  <a:lnTo>
                    <a:pt x="280533" y="237183"/>
                  </a:lnTo>
                  <a:lnTo>
                    <a:pt x="284120" y="250427"/>
                  </a:lnTo>
                  <a:lnTo>
                    <a:pt x="287680" y="262944"/>
                  </a:lnTo>
                  <a:lnTo>
                    <a:pt x="291219" y="274895"/>
                  </a:lnTo>
                  <a:lnTo>
                    <a:pt x="294577" y="286755"/>
                  </a:lnTo>
                  <a:lnTo>
                    <a:pt x="297453" y="299259"/>
                  </a:lnTo>
                  <a:lnTo>
                    <a:pt x="299723" y="312748"/>
                  </a:lnTo>
                  <a:lnTo>
                    <a:pt x="301587" y="326896"/>
                  </a:lnTo>
                  <a:lnTo>
                    <a:pt x="303452" y="340932"/>
                  </a:lnTo>
                  <a:lnTo>
                    <a:pt x="305562" y="354422"/>
                  </a:lnTo>
                  <a:lnTo>
                    <a:pt x="307981" y="367751"/>
                  </a:lnTo>
                  <a:lnTo>
                    <a:pt x="310683" y="381904"/>
                  </a:lnTo>
                  <a:lnTo>
                    <a:pt x="313611" y="397382"/>
                  </a:lnTo>
                  <a:lnTo>
                    <a:pt x="316543" y="413880"/>
                  </a:lnTo>
                  <a:lnTo>
                    <a:pt x="319125" y="430580"/>
                  </a:lnTo>
                  <a:lnTo>
                    <a:pt x="321177" y="446956"/>
                  </a:lnTo>
                  <a:lnTo>
                    <a:pt x="322213" y="462510"/>
                  </a:lnTo>
                  <a:lnTo>
                    <a:pt x="321393" y="476644"/>
                  </a:lnTo>
                  <a:lnTo>
                    <a:pt x="318424" y="489178"/>
                  </a:lnTo>
                  <a:lnTo>
                    <a:pt x="313326" y="500270"/>
                  </a:lnTo>
                  <a:lnTo>
                    <a:pt x="306166" y="510203"/>
                  </a:lnTo>
                  <a:lnTo>
                    <a:pt x="297189" y="519250"/>
                  </a:lnTo>
                  <a:lnTo>
                    <a:pt x="286264" y="527161"/>
                  </a:lnTo>
                  <a:lnTo>
                    <a:pt x="272827" y="533198"/>
                  </a:lnTo>
                  <a:lnTo>
                    <a:pt x="256793" y="537112"/>
                  </a:lnTo>
                  <a:lnTo>
                    <a:pt x="238654" y="539097"/>
                  </a:lnTo>
                  <a:lnTo>
                    <a:pt x="219191" y="539524"/>
                  </a:lnTo>
                  <a:lnTo>
                    <a:pt x="199004" y="538774"/>
                  </a:lnTo>
                  <a:lnTo>
                    <a:pt x="178927" y="537172"/>
                  </a:lnTo>
                  <a:lnTo>
                    <a:pt x="160067" y="534968"/>
                  </a:lnTo>
                  <a:lnTo>
                    <a:pt x="142900" y="532349"/>
                  </a:lnTo>
                  <a:lnTo>
                    <a:pt x="127054" y="529611"/>
                  </a:lnTo>
                  <a:lnTo>
                    <a:pt x="111636" y="527153"/>
                  </a:lnTo>
                  <a:lnTo>
                    <a:pt x="96077" y="525163"/>
                  </a:lnTo>
                  <a:lnTo>
                    <a:pt x="80486" y="523487"/>
                  </a:lnTo>
                  <a:lnTo>
                    <a:pt x="65456" y="521747"/>
                  </a:lnTo>
                  <a:lnTo>
                    <a:pt x="51316" y="519726"/>
                  </a:lnTo>
                  <a:lnTo>
                    <a:pt x="38523" y="517527"/>
                  </a:lnTo>
                  <a:lnTo>
                    <a:pt x="26558" y="515272"/>
                  </a:lnTo>
                  <a:lnTo>
                    <a:pt x="14373" y="512761"/>
                  </a:lnTo>
                  <a:lnTo>
                    <a:pt x="0" y="50959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53502" y="904798"/>
              <a:ext cx="267970" cy="253337"/>
            </a:xfrm>
            <a:custGeom>
              <a:avLst/>
              <a:gdLst/>
              <a:ahLst/>
              <a:cxnLst/>
              <a:rect l="0" t="0" r="0" b="0"/>
              <a:pathLst>
                <a:path w="267970" h="253337">
                  <a:moveTo>
                    <a:pt x="141627" y="84880"/>
                  </a:moveTo>
                  <a:lnTo>
                    <a:pt x="147361" y="78879"/>
                  </a:lnTo>
                  <a:lnTo>
                    <a:pt x="151645" y="72034"/>
                  </a:lnTo>
                  <a:lnTo>
                    <a:pt x="154841" y="63651"/>
                  </a:lnTo>
                  <a:lnTo>
                    <a:pt x="156857" y="54196"/>
                  </a:lnTo>
                  <a:lnTo>
                    <a:pt x="157258" y="44530"/>
                  </a:lnTo>
                  <a:lnTo>
                    <a:pt x="155941" y="35180"/>
                  </a:lnTo>
                  <a:lnTo>
                    <a:pt x="152946" y="26481"/>
                  </a:lnTo>
                  <a:lnTo>
                    <a:pt x="148273" y="18725"/>
                  </a:lnTo>
                  <a:lnTo>
                    <a:pt x="142095" y="11971"/>
                  </a:lnTo>
                  <a:lnTo>
                    <a:pt x="134694" y="6422"/>
                  </a:lnTo>
                  <a:lnTo>
                    <a:pt x="126365" y="2510"/>
                  </a:lnTo>
                  <a:lnTo>
                    <a:pt x="117364" y="330"/>
                  </a:lnTo>
                  <a:lnTo>
                    <a:pt x="108052" y="0"/>
                  </a:lnTo>
                  <a:lnTo>
                    <a:pt x="98881" y="1822"/>
                  </a:lnTo>
                  <a:lnTo>
                    <a:pt x="90085" y="5752"/>
                  </a:lnTo>
                  <a:lnTo>
                    <a:pt x="81705" y="11475"/>
                  </a:lnTo>
                  <a:lnTo>
                    <a:pt x="73690" y="18596"/>
                  </a:lnTo>
                  <a:lnTo>
                    <a:pt x="65963" y="26751"/>
                  </a:lnTo>
                  <a:lnTo>
                    <a:pt x="58450" y="35647"/>
                  </a:lnTo>
                  <a:lnTo>
                    <a:pt x="51091" y="45063"/>
                  </a:lnTo>
                  <a:lnTo>
                    <a:pt x="43840" y="54842"/>
                  </a:lnTo>
                  <a:lnTo>
                    <a:pt x="36664" y="65035"/>
                  </a:lnTo>
                  <a:lnTo>
                    <a:pt x="29539" y="75870"/>
                  </a:lnTo>
                  <a:lnTo>
                    <a:pt x="22458" y="87422"/>
                  </a:lnTo>
                  <a:lnTo>
                    <a:pt x="15736" y="99623"/>
                  </a:lnTo>
                  <a:lnTo>
                    <a:pt x="9982" y="112345"/>
                  </a:lnTo>
                  <a:lnTo>
                    <a:pt x="5453" y="125456"/>
                  </a:lnTo>
                  <a:lnTo>
                    <a:pt x="2243" y="138684"/>
                  </a:lnTo>
                  <a:lnTo>
                    <a:pt x="456" y="151638"/>
                  </a:lnTo>
                  <a:lnTo>
                    <a:pt x="0" y="164127"/>
                  </a:lnTo>
                  <a:lnTo>
                    <a:pt x="812" y="176140"/>
                  </a:lnTo>
                  <a:lnTo>
                    <a:pt x="2944" y="187747"/>
                  </a:lnTo>
                  <a:lnTo>
                    <a:pt x="6305" y="199029"/>
                  </a:lnTo>
                  <a:lnTo>
                    <a:pt x="10848" y="209743"/>
                  </a:lnTo>
                  <a:lnTo>
                    <a:pt x="16646" y="219339"/>
                  </a:lnTo>
                  <a:lnTo>
                    <a:pt x="23620" y="227596"/>
                  </a:lnTo>
                  <a:lnTo>
                    <a:pt x="31574" y="234123"/>
                  </a:lnTo>
                  <a:lnTo>
                    <a:pt x="40283" y="238226"/>
                  </a:lnTo>
                  <a:lnTo>
                    <a:pt x="49548" y="239760"/>
                  </a:lnTo>
                  <a:lnTo>
                    <a:pt x="59208" y="239026"/>
                  </a:lnTo>
                  <a:lnTo>
                    <a:pt x="69146" y="236490"/>
                  </a:lnTo>
                  <a:lnTo>
                    <a:pt x="79270" y="232601"/>
                  </a:lnTo>
                  <a:lnTo>
                    <a:pt x="89356" y="227570"/>
                  </a:lnTo>
                  <a:lnTo>
                    <a:pt x="99055" y="221379"/>
                  </a:lnTo>
                  <a:lnTo>
                    <a:pt x="108204" y="214109"/>
                  </a:lnTo>
                  <a:lnTo>
                    <a:pt x="116652" y="205940"/>
                  </a:lnTo>
                  <a:lnTo>
                    <a:pt x="124182" y="197080"/>
                  </a:lnTo>
                  <a:lnTo>
                    <a:pt x="130760" y="187701"/>
                  </a:lnTo>
                  <a:lnTo>
                    <a:pt x="136347" y="177623"/>
                  </a:lnTo>
                  <a:lnTo>
                    <a:pt x="140810" y="166340"/>
                  </a:lnTo>
                  <a:lnTo>
                    <a:pt x="144189" y="153759"/>
                  </a:lnTo>
                  <a:lnTo>
                    <a:pt x="146796" y="143093"/>
                  </a:lnTo>
                  <a:lnTo>
                    <a:pt x="148987" y="138775"/>
                  </a:lnTo>
                  <a:lnTo>
                    <a:pt x="150963" y="140224"/>
                  </a:lnTo>
                  <a:lnTo>
                    <a:pt x="153023" y="145432"/>
                  </a:lnTo>
                  <a:lnTo>
                    <a:pt x="155496" y="152853"/>
                  </a:lnTo>
                  <a:lnTo>
                    <a:pt x="158723" y="161544"/>
                  </a:lnTo>
                  <a:lnTo>
                    <a:pt x="162808" y="170962"/>
                  </a:lnTo>
                  <a:lnTo>
                    <a:pt x="167829" y="180640"/>
                  </a:lnTo>
                  <a:lnTo>
                    <a:pt x="173944" y="190098"/>
                  </a:lnTo>
                  <a:lnTo>
                    <a:pt x="181129" y="199102"/>
                  </a:lnTo>
                  <a:lnTo>
                    <a:pt x="189223" y="207461"/>
                  </a:lnTo>
                  <a:lnTo>
                    <a:pt x="198025" y="214934"/>
                  </a:lnTo>
                  <a:lnTo>
                    <a:pt x="207347" y="221482"/>
                  </a:lnTo>
                  <a:lnTo>
                    <a:pt x="216969" y="227265"/>
                  </a:lnTo>
                  <a:lnTo>
                    <a:pt x="227792" y="233224"/>
                  </a:lnTo>
                  <a:lnTo>
                    <a:pt x="243000" y="240999"/>
                  </a:lnTo>
                  <a:lnTo>
                    <a:pt x="267969" y="253336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74543" y="861739"/>
              <a:ext cx="178556" cy="264811"/>
            </a:xfrm>
            <a:custGeom>
              <a:avLst/>
              <a:gdLst/>
              <a:ahLst/>
              <a:cxnLst/>
              <a:rect l="0" t="0" r="0" b="0"/>
              <a:pathLst>
                <a:path w="178556" h="264811">
                  <a:moveTo>
                    <a:pt x="10099" y="117411"/>
                  </a:moveTo>
                  <a:lnTo>
                    <a:pt x="7299" y="126346"/>
                  </a:lnTo>
                  <a:lnTo>
                    <a:pt x="5798" y="135973"/>
                  </a:lnTo>
                  <a:lnTo>
                    <a:pt x="5486" y="147265"/>
                  </a:lnTo>
                  <a:lnTo>
                    <a:pt x="5993" y="160106"/>
                  </a:lnTo>
                  <a:lnTo>
                    <a:pt x="6812" y="174233"/>
                  </a:lnTo>
                  <a:lnTo>
                    <a:pt x="7633" y="189349"/>
                  </a:lnTo>
                  <a:lnTo>
                    <a:pt x="8489" y="204865"/>
                  </a:lnTo>
                  <a:lnTo>
                    <a:pt x="9664" y="219956"/>
                  </a:lnTo>
                  <a:lnTo>
                    <a:pt x="11284" y="234120"/>
                  </a:lnTo>
                  <a:lnTo>
                    <a:pt x="12688" y="244245"/>
                  </a:lnTo>
                  <a:lnTo>
                    <a:pt x="13065" y="246740"/>
                  </a:lnTo>
                  <a:lnTo>
                    <a:pt x="12770" y="243167"/>
                  </a:lnTo>
                  <a:lnTo>
                    <a:pt x="12235" y="235681"/>
                  </a:lnTo>
                  <a:lnTo>
                    <a:pt x="11530" y="225935"/>
                  </a:lnTo>
                  <a:lnTo>
                    <a:pt x="10436" y="215163"/>
                  </a:lnTo>
                  <a:lnTo>
                    <a:pt x="8844" y="204049"/>
                  </a:lnTo>
                  <a:lnTo>
                    <a:pt x="6940" y="192579"/>
                  </a:lnTo>
                  <a:lnTo>
                    <a:pt x="5114" y="180250"/>
                  </a:lnTo>
                  <a:lnTo>
                    <a:pt x="3586" y="166826"/>
                  </a:lnTo>
                  <a:lnTo>
                    <a:pt x="2408" y="152362"/>
                  </a:lnTo>
                  <a:lnTo>
                    <a:pt x="1541" y="137037"/>
                  </a:lnTo>
                  <a:lnTo>
                    <a:pt x="923" y="121060"/>
                  </a:lnTo>
                  <a:lnTo>
                    <a:pt x="492" y="104770"/>
                  </a:lnTo>
                  <a:lnTo>
                    <a:pt x="194" y="88614"/>
                  </a:lnTo>
                  <a:lnTo>
                    <a:pt x="0" y="72835"/>
                  </a:lnTo>
                  <a:lnTo>
                    <a:pt x="208" y="57801"/>
                  </a:lnTo>
                  <a:lnTo>
                    <a:pt x="1412" y="44077"/>
                  </a:lnTo>
                  <a:lnTo>
                    <a:pt x="3865" y="31856"/>
                  </a:lnTo>
                  <a:lnTo>
                    <a:pt x="7819" y="21327"/>
                  </a:lnTo>
                  <a:lnTo>
                    <a:pt x="13681" y="12843"/>
                  </a:lnTo>
                  <a:lnTo>
                    <a:pt x="21480" y="6404"/>
                  </a:lnTo>
                  <a:lnTo>
                    <a:pt x="30956" y="2044"/>
                  </a:lnTo>
                  <a:lnTo>
                    <a:pt x="41749" y="0"/>
                  </a:lnTo>
                  <a:lnTo>
                    <a:pt x="53515" y="187"/>
                  </a:lnTo>
                  <a:lnTo>
                    <a:pt x="65648" y="2582"/>
                  </a:lnTo>
                  <a:lnTo>
                    <a:pt x="77326" y="7379"/>
                  </a:lnTo>
                  <a:lnTo>
                    <a:pt x="88137" y="14457"/>
                  </a:lnTo>
                  <a:lnTo>
                    <a:pt x="98037" y="23445"/>
                  </a:lnTo>
                  <a:lnTo>
                    <a:pt x="107155" y="33911"/>
                  </a:lnTo>
                  <a:lnTo>
                    <a:pt x="115657" y="45461"/>
                  </a:lnTo>
                  <a:lnTo>
                    <a:pt x="123538" y="57620"/>
                  </a:lnTo>
                  <a:lnTo>
                    <a:pt x="130620" y="69848"/>
                  </a:lnTo>
                  <a:lnTo>
                    <a:pt x="136875" y="81855"/>
                  </a:lnTo>
                  <a:lnTo>
                    <a:pt x="142570" y="93883"/>
                  </a:lnTo>
                  <a:lnTo>
                    <a:pt x="148162" y="106564"/>
                  </a:lnTo>
                  <a:lnTo>
                    <a:pt x="153919" y="120213"/>
                  </a:lnTo>
                  <a:lnTo>
                    <a:pt x="159599" y="134824"/>
                  </a:lnTo>
                  <a:lnTo>
                    <a:pt x="164580" y="150243"/>
                  </a:lnTo>
                  <a:lnTo>
                    <a:pt x="168560" y="166278"/>
                  </a:lnTo>
                  <a:lnTo>
                    <a:pt x="171559" y="182582"/>
                  </a:lnTo>
                  <a:lnTo>
                    <a:pt x="174055" y="200580"/>
                  </a:lnTo>
                  <a:lnTo>
                    <a:pt x="176261" y="225203"/>
                  </a:lnTo>
                  <a:lnTo>
                    <a:pt x="178555" y="26481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84310" y="1242929"/>
              <a:ext cx="1768789" cy="300284"/>
            </a:xfrm>
            <a:custGeom>
              <a:avLst/>
              <a:gdLst/>
              <a:ahLst/>
              <a:cxnLst/>
              <a:rect l="0" t="0" r="0" b="0"/>
              <a:pathLst>
                <a:path w="1768789" h="300284">
                  <a:moveTo>
                    <a:pt x="1768788" y="52076"/>
                  </a:moveTo>
                  <a:lnTo>
                    <a:pt x="1760054" y="58077"/>
                  </a:lnTo>
                  <a:lnTo>
                    <a:pt x="1752347" y="64922"/>
                  </a:lnTo>
                  <a:lnTo>
                    <a:pt x="1744949" y="73319"/>
                  </a:lnTo>
                  <a:lnTo>
                    <a:pt x="1737861" y="83292"/>
                  </a:lnTo>
                  <a:lnTo>
                    <a:pt x="1731331" y="94903"/>
                  </a:lnTo>
                  <a:lnTo>
                    <a:pt x="1725454" y="108017"/>
                  </a:lnTo>
                  <a:lnTo>
                    <a:pt x="1720016" y="122366"/>
                  </a:lnTo>
                  <a:lnTo>
                    <a:pt x="1714598" y="137660"/>
                  </a:lnTo>
                  <a:lnTo>
                    <a:pt x="1708945" y="153635"/>
                  </a:lnTo>
                  <a:lnTo>
                    <a:pt x="1702825" y="169765"/>
                  </a:lnTo>
                  <a:lnTo>
                    <a:pt x="1695951" y="185286"/>
                  </a:lnTo>
                  <a:lnTo>
                    <a:pt x="1688252" y="199830"/>
                  </a:lnTo>
                  <a:lnTo>
                    <a:pt x="1679979" y="213221"/>
                  </a:lnTo>
                  <a:lnTo>
                    <a:pt x="1671587" y="225303"/>
                  </a:lnTo>
                  <a:lnTo>
                    <a:pt x="1663344" y="236136"/>
                  </a:lnTo>
                  <a:lnTo>
                    <a:pt x="1655015" y="245921"/>
                  </a:lnTo>
                  <a:lnTo>
                    <a:pt x="1645977" y="254896"/>
                  </a:lnTo>
                  <a:lnTo>
                    <a:pt x="1635928" y="263270"/>
                  </a:lnTo>
                  <a:lnTo>
                    <a:pt x="1624719" y="271050"/>
                  </a:lnTo>
                  <a:lnTo>
                    <a:pt x="1612205" y="278056"/>
                  </a:lnTo>
                  <a:lnTo>
                    <a:pt x="1598438" y="284248"/>
                  </a:lnTo>
                  <a:lnTo>
                    <a:pt x="1583293" y="289559"/>
                  </a:lnTo>
                  <a:lnTo>
                    <a:pt x="1566392" y="293828"/>
                  </a:lnTo>
                  <a:lnTo>
                    <a:pt x="1547693" y="297065"/>
                  </a:lnTo>
                  <a:lnTo>
                    <a:pt x="1527595" y="299255"/>
                  </a:lnTo>
                  <a:lnTo>
                    <a:pt x="1506735" y="300283"/>
                  </a:lnTo>
                  <a:lnTo>
                    <a:pt x="1485566" y="300202"/>
                  </a:lnTo>
                  <a:lnTo>
                    <a:pt x="1464641" y="299353"/>
                  </a:lnTo>
                  <a:lnTo>
                    <a:pt x="1444672" y="298253"/>
                  </a:lnTo>
                  <a:lnTo>
                    <a:pt x="1425953" y="297217"/>
                  </a:lnTo>
                  <a:lnTo>
                    <a:pt x="1408588" y="296202"/>
                  </a:lnTo>
                  <a:lnTo>
                    <a:pt x="1392677" y="294914"/>
                  </a:lnTo>
                  <a:lnTo>
                    <a:pt x="1378112" y="293191"/>
                  </a:lnTo>
                  <a:lnTo>
                    <a:pt x="1364497" y="290864"/>
                  </a:lnTo>
                  <a:lnTo>
                    <a:pt x="1351265" y="287690"/>
                  </a:lnTo>
                  <a:lnTo>
                    <a:pt x="1338052" y="283628"/>
                  </a:lnTo>
                  <a:lnTo>
                    <a:pt x="1324547" y="278950"/>
                  </a:lnTo>
                  <a:lnTo>
                    <a:pt x="1310408" y="274125"/>
                  </a:lnTo>
                  <a:lnTo>
                    <a:pt x="1295524" y="269439"/>
                  </a:lnTo>
                  <a:lnTo>
                    <a:pt x="1280120" y="264990"/>
                  </a:lnTo>
                  <a:lnTo>
                    <a:pt x="1264635" y="260776"/>
                  </a:lnTo>
                  <a:lnTo>
                    <a:pt x="1249337" y="256758"/>
                  </a:lnTo>
                  <a:lnTo>
                    <a:pt x="1234474" y="252890"/>
                  </a:lnTo>
                  <a:lnTo>
                    <a:pt x="1220340" y="249132"/>
                  </a:lnTo>
                  <a:lnTo>
                    <a:pt x="1207016" y="245448"/>
                  </a:lnTo>
                  <a:lnTo>
                    <a:pt x="1194255" y="241650"/>
                  </a:lnTo>
                  <a:lnTo>
                    <a:pt x="1181605" y="237413"/>
                  </a:lnTo>
                  <a:lnTo>
                    <a:pt x="1168797" y="232598"/>
                  </a:lnTo>
                  <a:lnTo>
                    <a:pt x="1155903" y="227227"/>
                  </a:lnTo>
                  <a:lnTo>
                    <a:pt x="1143240" y="221398"/>
                  </a:lnTo>
                  <a:lnTo>
                    <a:pt x="1130974" y="215221"/>
                  </a:lnTo>
                  <a:lnTo>
                    <a:pt x="1118956" y="208955"/>
                  </a:lnTo>
                  <a:lnTo>
                    <a:pt x="1106821" y="202982"/>
                  </a:lnTo>
                  <a:lnTo>
                    <a:pt x="1094361" y="197483"/>
                  </a:lnTo>
                  <a:lnTo>
                    <a:pt x="1081534" y="192299"/>
                  </a:lnTo>
                  <a:lnTo>
                    <a:pt x="1068384" y="187052"/>
                  </a:lnTo>
                  <a:lnTo>
                    <a:pt x="1054978" y="181519"/>
                  </a:lnTo>
                  <a:lnTo>
                    <a:pt x="1041382" y="175648"/>
                  </a:lnTo>
                  <a:lnTo>
                    <a:pt x="1027648" y="169474"/>
                  </a:lnTo>
                  <a:lnTo>
                    <a:pt x="1013822" y="163063"/>
                  </a:lnTo>
                  <a:lnTo>
                    <a:pt x="1000097" y="156638"/>
                  </a:lnTo>
                  <a:lnTo>
                    <a:pt x="986802" y="150558"/>
                  </a:lnTo>
                  <a:lnTo>
                    <a:pt x="974077" y="144986"/>
                  </a:lnTo>
                  <a:lnTo>
                    <a:pt x="961734" y="139755"/>
                  </a:lnTo>
                  <a:lnTo>
                    <a:pt x="949373" y="134475"/>
                  </a:lnTo>
                  <a:lnTo>
                    <a:pt x="936757" y="128920"/>
                  </a:lnTo>
                  <a:lnTo>
                    <a:pt x="923825" y="123035"/>
                  </a:lnTo>
                  <a:lnTo>
                    <a:pt x="910603" y="116851"/>
                  </a:lnTo>
                  <a:lnTo>
                    <a:pt x="897145" y="110433"/>
                  </a:lnTo>
                  <a:lnTo>
                    <a:pt x="883343" y="104004"/>
                  </a:lnTo>
                  <a:lnTo>
                    <a:pt x="868938" y="97921"/>
                  </a:lnTo>
                  <a:lnTo>
                    <a:pt x="853844" y="92348"/>
                  </a:lnTo>
                  <a:lnTo>
                    <a:pt x="838285" y="87115"/>
                  </a:lnTo>
                  <a:lnTo>
                    <a:pt x="822687" y="81834"/>
                  </a:lnTo>
                  <a:lnTo>
                    <a:pt x="807301" y="76278"/>
                  </a:lnTo>
                  <a:lnTo>
                    <a:pt x="792037" y="70393"/>
                  </a:lnTo>
                  <a:lnTo>
                    <a:pt x="776570" y="64209"/>
                  </a:lnTo>
                  <a:lnTo>
                    <a:pt x="760718" y="57791"/>
                  </a:lnTo>
                  <a:lnTo>
                    <a:pt x="744462" y="51362"/>
                  </a:lnTo>
                  <a:lnTo>
                    <a:pt x="727856" y="45279"/>
                  </a:lnTo>
                  <a:lnTo>
                    <a:pt x="710981" y="39710"/>
                  </a:lnTo>
                  <a:lnTo>
                    <a:pt x="694071" y="34650"/>
                  </a:lnTo>
                  <a:lnTo>
                    <a:pt x="677492" y="30017"/>
                  </a:lnTo>
                  <a:lnTo>
                    <a:pt x="661411" y="25715"/>
                  </a:lnTo>
                  <a:lnTo>
                    <a:pt x="645664" y="21655"/>
                  </a:lnTo>
                  <a:lnTo>
                    <a:pt x="629864" y="17768"/>
                  </a:lnTo>
                  <a:lnTo>
                    <a:pt x="613782" y="14006"/>
                  </a:lnTo>
                  <a:lnTo>
                    <a:pt x="597199" y="10495"/>
                  </a:lnTo>
                  <a:lnTo>
                    <a:pt x="579841" y="7516"/>
                  </a:lnTo>
                  <a:lnTo>
                    <a:pt x="561643" y="5181"/>
                  </a:lnTo>
                  <a:lnTo>
                    <a:pt x="542861" y="3444"/>
                  </a:lnTo>
                  <a:lnTo>
                    <a:pt x="523954" y="2196"/>
                  </a:lnTo>
                  <a:lnTo>
                    <a:pt x="505201" y="1319"/>
                  </a:lnTo>
                  <a:lnTo>
                    <a:pt x="486695" y="712"/>
                  </a:lnTo>
                  <a:lnTo>
                    <a:pt x="468429" y="296"/>
                  </a:lnTo>
                  <a:lnTo>
                    <a:pt x="450365" y="18"/>
                  </a:lnTo>
                  <a:lnTo>
                    <a:pt x="432453" y="0"/>
                  </a:lnTo>
                  <a:lnTo>
                    <a:pt x="414653" y="520"/>
                  </a:lnTo>
                  <a:lnTo>
                    <a:pt x="396928" y="1691"/>
                  </a:lnTo>
                  <a:lnTo>
                    <a:pt x="379090" y="3632"/>
                  </a:lnTo>
                  <a:lnTo>
                    <a:pt x="360815" y="6538"/>
                  </a:lnTo>
                  <a:lnTo>
                    <a:pt x="341961" y="10417"/>
                  </a:lnTo>
                  <a:lnTo>
                    <a:pt x="322552" y="14970"/>
                  </a:lnTo>
                  <a:lnTo>
                    <a:pt x="302684" y="19711"/>
                  </a:lnTo>
                  <a:lnTo>
                    <a:pt x="282469" y="24350"/>
                  </a:lnTo>
                  <a:lnTo>
                    <a:pt x="262165" y="29106"/>
                  </a:lnTo>
                  <a:lnTo>
                    <a:pt x="242154" y="34592"/>
                  </a:lnTo>
                  <a:lnTo>
                    <a:pt x="222621" y="41099"/>
                  </a:lnTo>
                  <a:lnTo>
                    <a:pt x="203573" y="48607"/>
                  </a:lnTo>
                  <a:lnTo>
                    <a:pt x="184936" y="56950"/>
                  </a:lnTo>
                  <a:lnTo>
                    <a:pt x="166622" y="65932"/>
                  </a:lnTo>
                  <a:lnTo>
                    <a:pt x="148712" y="75218"/>
                  </a:lnTo>
                  <a:lnTo>
                    <a:pt x="131445" y="84364"/>
                  </a:lnTo>
                  <a:lnTo>
                    <a:pt x="114904" y="93144"/>
                  </a:lnTo>
                  <a:lnTo>
                    <a:pt x="99186" y="101682"/>
                  </a:lnTo>
                  <a:lnTo>
                    <a:pt x="84469" y="110334"/>
                  </a:lnTo>
                  <a:lnTo>
                    <a:pt x="70758" y="119298"/>
                  </a:lnTo>
                  <a:lnTo>
                    <a:pt x="57976" y="128348"/>
                  </a:lnTo>
                  <a:lnTo>
                    <a:pt x="44590" y="137916"/>
                  </a:lnTo>
                  <a:lnTo>
                    <a:pt x="27186" y="149964"/>
                  </a:lnTo>
                  <a:lnTo>
                    <a:pt x="0" y="167889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158549" y="1939574"/>
            <a:ext cx="4348938" cy="524095"/>
            <a:chOff x="3158549" y="1939574"/>
            <a:chExt cx="4348938" cy="524095"/>
          </a:xfrm>
        </p:grpSpPr>
        <p:sp>
          <p:nvSpPr>
            <p:cNvPr id="10" name="Freeform 9"/>
            <p:cNvSpPr/>
            <p:nvPr/>
          </p:nvSpPr>
          <p:spPr>
            <a:xfrm>
              <a:off x="3158549" y="1979357"/>
              <a:ext cx="10529" cy="484312"/>
            </a:xfrm>
            <a:custGeom>
              <a:avLst/>
              <a:gdLst/>
              <a:ahLst/>
              <a:cxnLst/>
              <a:rect l="0" t="0" r="0" b="0"/>
              <a:pathLst>
                <a:path w="10529" h="484312">
                  <a:moveTo>
                    <a:pt x="10528" y="0"/>
                  </a:moveTo>
                  <a:lnTo>
                    <a:pt x="4939" y="16768"/>
                  </a:lnTo>
                  <a:lnTo>
                    <a:pt x="5315" y="34359"/>
                  </a:lnTo>
                  <a:lnTo>
                    <a:pt x="9842" y="94168"/>
                  </a:lnTo>
                  <a:lnTo>
                    <a:pt x="10325" y="142285"/>
                  </a:lnTo>
                  <a:lnTo>
                    <a:pt x="10468" y="192417"/>
                  </a:lnTo>
                  <a:lnTo>
                    <a:pt x="10511" y="239767"/>
                  </a:lnTo>
                  <a:lnTo>
                    <a:pt x="10523" y="297210"/>
                  </a:lnTo>
                  <a:lnTo>
                    <a:pt x="10527" y="357514"/>
                  </a:lnTo>
                  <a:lnTo>
                    <a:pt x="9358" y="410607"/>
                  </a:lnTo>
                  <a:lnTo>
                    <a:pt x="2195" y="458054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337533" y="1975398"/>
              <a:ext cx="217775" cy="414572"/>
            </a:xfrm>
            <a:custGeom>
              <a:avLst/>
              <a:gdLst/>
              <a:ahLst/>
              <a:cxnLst/>
              <a:rect l="0" t="0" r="0" b="0"/>
              <a:pathLst>
                <a:path w="217775" h="414572">
                  <a:moveTo>
                    <a:pt x="0" y="35545"/>
                  </a:moveTo>
                  <a:lnTo>
                    <a:pt x="42692" y="32425"/>
                  </a:lnTo>
                  <a:lnTo>
                    <a:pt x="96003" y="18756"/>
                  </a:lnTo>
                  <a:lnTo>
                    <a:pt x="148339" y="12211"/>
                  </a:lnTo>
                  <a:lnTo>
                    <a:pt x="203737" y="0"/>
                  </a:lnTo>
                  <a:lnTo>
                    <a:pt x="211864" y="2489"/>
                  </a:lnTo>
                  <a:lnTo>
                    <a:pt x="216112" y="8828"/>
                  </a:lnTo>
                  <a:lnTo>
                    <a:pt x="217774" y="17734"/>
                  </a:lnTo>
                  <a:lnTo>
                    <a:pt x="213382" y="40107"/>
                  </a:lnTo>
                  <a:lnTo>
                    <a:pt x="191498" y="98187"/>
                  </a:lnTo>
                  <a:lnTo>
                    <a:pt x="171514" y="148732"/>
                  </a:lnTo>
                  <a:lnTo>
                    <a:pt x="151036" y="203742"/>
                  </a:lnTo>
                  <a:lnTo>
                    <a:pt x="133529" y="251627"/>
                  </a:lnTo>
                  <a:lnTo>
                    <a:pt x="119243" y="301690"/>
                  </a:lnTo>
                  <a:lnTo>
                    <a:pt x="94048" y="358001"/>
                  </a:lnTo>
                  <a:lnTo>
                    <a:pt x="79729" y="389230"/>
                  </a:lnTo>
                  <a:lnTo>
                    <a:pt x="73700" y="4145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590217" y="2316269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780941" y="2008170"/>
              <a:ext cx="297821" cy="342737"/>
            </a:xfrm>
            <a:custGeom>
              <a:avLst/>
              <a:gdLst/>
              <a:ahLst/>
              <a:cxnLst/>
              <a:rect l="0" t="0" r="0" b="0"/>
              <a:pathLst>
                <a:path w="297821" h="342737">
                  <a:moveTo>
                    <a:pt x="177774" y="13301"/>
                  </a:moveTo>
                  <a:lnTo>
                    <a:pt x="166595" y="2123"/>
                  </a:lnTo>
                  <a:lnTo>
                    <a:pt x="158623" y="0"/>
                  </a:lnTo>
                  <a:lnTo>
                    <a:pt x="137287" y="760"/>
                  </a:lnTo>
                  <a:lnTo>
                    <a:pt x="98967" y="13355"/>
                  </a:lnTo>
                  <a:lnTo>
                    <a:pt x="78018" y="31652"/>
                  </a:lnTo>
                  <a:lnTo>
                    <a:pt x="30860" y="94172"/>
                  </a:lnTo>
                  <a:lnTo>
                    <a:pt x="17722" y="112415"/>
                  </a:lnTo>
                  <a:lnTo>
                    <a:pt x="4919" y="148993"/>
                  </a:lnTo>
                  <a:lnTo>
                    <a:pt x="0" y="206394"/>
                  </a:lnTo>
                  <a:lnTo>
                    <a:pt x="1667" y="237160"/>
                  </a:lnTo>
                  <a:lnTo>
                    <a:pt x="21801" y="285508"/>
                  </a:lnTo>
                  <a:lnTo>
                    <a:pt x="35923" y="306247"/>
                  </a:lnTo>
                  <a:lnTo>
                    <a:pt x="53898" y="323264"/>
                  </a:lnTo>
                  <a:lnTo>
                    <a:pt x="89337" y="340408"/>
                  </a:lnTo>
                  <a:lnTo>
                    <a:pt x="112732" y="342736"/>
                  </a:lnTo>
                  <a:lnTo>
                    <a:pt x="156347" y="334698"/>
                  </a:lnTo>
                  <a:lnTo>
                    <a:pt x="188193" y="319620"/>
                  </a:lnTo>
                  <a:lnTo>
                    <a:pt x="245875" y="270737"/>
                  </a:lnTo>
                  <a:lnTo>
                    <a:pt x="268402" y="243216"/>
                  </a:lnTo>
                  <a:lnTo>
                    <a:pt x="292582" y="180607"/>
                  </a:lnTo>
                  <a:lnTo>
                    <a:pt x="297820" y="153170"/>
                  </a:lnTo>
                  <a:lnTo>
                    <a:pt x="291650" y="100548"/>
                  </a:lnTo>
                  <a:lnTo>
                    <a:pt x="284537" y="78983"/>
                  </a:lnTo>
                  <a:lnTo>
                    <a:pt x="254253" y="38660"/>
                  </a:lnTo>
                  <a:lnTo>
                    <a:pt x="237501" y="30421"/>
                  </a:lnTo>
                  <a:lnTo>
                    <a:pt x="209359" y="238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210477" y="1945654"/>
              <a:ext cx="179907" cy="412245"/>
            </a:xfrm>
            <a:custGeom>
              <a:avLst/>
              <a:gdLst/>
              <a:ahLst/>
              <a:cxnLst/>
              <a:rect l="0" t="0" r="0" b="0"/>
              <a:pathLst>
                <a:path w="179907" h="412245">
                  <a:moveTo>
                    <a:pt x="179906" y="117931"/>
                  </a:moveTo>
                  <a:lnTo>
                    <a:pt x="141533" y="147239"/>
                  </a:lnTo>
                  <a:lnTo>
                    <a:pt x="114441" y="182732"/>
                  </a:lnTo>
                  <a:lnTo>
                    <a:pt x="87202" y="239548"/>
                  </a:lnTo>
                  <a:lnTo>
                    <a:pt x="68701" y="301095"/>
                  </a:lnTo>
                  <a:lnTo>
                    <a:pt x="56901" y="359526"/>
                  </a:lnTo>
                  <a:lnTo>
                    <a:pt x="57387" y="385574"/>
                  </a:lnTo>
                  <a:lnTo>
                    <a:pt x="65401" y="404949"/>
                  </a:lnTo>
                  <a:lnTo>
                    <a:pt x="71984" y="409882"/>
                  </a:lnTo>
                  <a:lnTo>
                    <a:pt x="79882" y="412001"/>
                  </a:lnTo>
                  <a:lnTo>
                    <a:pt x="88657" y="412244"/>
                  </a:lnTo>
                  <a:lnTo>
                    <a:pt x="117774" y="401407"/>
                  </a:lnTo>
                  <a:lnTo>
                    <a:pt x="132015" y="386640"/>
                  </a:lnTo>
                  <a:lnTo>
                    <a:pt x="146609" y="355476"/>
                  </a:lnTo>
                  <a:lnTo>
                    <a:pt x="155223" y="316606"/>
                  </a:lnTo>
                  <a:lnTo>
                    <a:pt x="154898" y="289289"/>
                  </a:lnTo>
                  <a:lnTo>
                    <a:pt x="141560" y="249942"/>
                  </a:lnTo>
                  <a:lnTo>
                    <a:pt x="109288" y="201288"/>
                  </a:lnTo>
                  <a:lnTo>
                    <a:pt x="92368" y="186954"/>
                  </a:lnTo>
                  <a:lnTo>
                    <a:pt x="35336" y="149106"/>
                  </a:lnTo>
                  <a:lnTo>
                    <a:pt x="4990" y="115770"/>
                  </a:lnTo>
                  <a:lnTo>
                    <a:pt x="0" y="89675"/>
                  </a:lnTo>
                  <a:lnTo>
                    <a:pt x="2852" y="62089"/>
                  </a:lnTo>
                  <a:lnTo>
                    <a:pt x="11918" y="42030"/>
                  </a:lnTo>
                  <a:lnTo>
                    <a:pt x="35765" y="17583"/>
                  </a:lnTo>
                  <a:lnTo>
                    <a:pt x="70647" y="1111"/>
                  </a:lnTo>
                  <a:lnTo>
                    <a:pt x="116208" y="0"/>
                  </a:lnTo>
                  <a:lnTo>
                    <a:pt x="155573" y="12668"/>
                  </a:lnTo>
                  <a:lnTo>
                    <a:pt x="163684" y="20850"/>
                  </a:lnTo>
                  <a:lnTo>
                    <a:pt x="172696" y="42419"/>
                  </a:lnTo>
                  <a:lnTo>
                    <a:pt x="170463" y="64483"/>
                  </a:lnTo>
                  <a:lnTo>
                    <a:pt x="158849" y="968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664124" y="2063585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10529" y="0"/>
                  </a:moveTo>
                  <a:lnTo>
                    <a:pt x="2195" y="48931"/>
                  </a:lnTo>
                  <a:lnTo>
                    <a:pt x="434" y="10806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569367" y="2168870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25765" y="3120"/>
                  </a:lnTo>
                  <a:lnTo>
                    <a:pt x="72936" y="9065"/>
                  </a:lnTo>
                  <a:lnTo>
                    <a:pt x="18054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990507" y="2021471"/>
              <a:ext cx="52644" cy="379027"/>
            </a:xfrm>
            <a:custGeom>
              <a:avLst/>
              <a:gdLst/>
              <a:ahLst/>
              <a:cxnLst/>
              <a:rect l="0" t="0" r="0" b="0"/>
              <a:pathLst>
                <a:path w="52644" h="379027">
                  <a:moveTo>
                    <a:pt x="52643" y="0"/>
                  </a:moveTo>
                  <a:lnTo>
                    <a:pt x="37989" y="55141"/>
                  </a:lnTo>
                  <a:lnTo>
                    <a:pt x="33483" y="109145"/>
                  </a:lnTo>
                  <a:lnTo>
                    <a:pt x="26559" y="169600"/>
                  </a:lnTo>
                  <a:lnTo>
                    <a:pt x="22687" y="220788"/>
                  </a:lnTo>
                  <a:lnTo>
                    <a:pt x="15951" y="271179"/>
                  </a:lnTo>
                  <a:lnTo>
                    <a:pt x="12136" y="323155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329316" y="2021471"/>
              <a:ext cx="19162" cy="400084"/>
            </a:xfrm>
            <a:custGeom>
              <a:avLst/>
              <a:gdLst/>
              <a:ahLst/>
              <a:cxnLst/>
              <a:rect l="0" t="0" r="0" b="0"/>
              <a:pathLst>
                <a:path w="19162" h="400084">
                  <a:moveTo>
                    <a:pt x="19161" y="0"/>
                  </a:moveTo>
                  <a:lnTo>
                    <a:pt x="4506" y="62093"/>
                  </a:lnTo>
                  <a:lnTo>
                    <a:pt x="0" y="116794"/>
                  </a:lnTo>
                  <a:lnTo>
                    <a:pt x="2066" y="161483"/>
                  </a:lnTo>
                  <a:lnTo>
                    <a:pt x="6686" y="223322"/>
                  </a:lnTo>
                  <a:lnTo>
                    <a:pt x="8055" y="277519"/>
                  </a:lnTo>
                  <a:lnTo>
                    <a:pt x="11581" y="328673"/>
                  </a:lnTo>
                  <a:lnTo>
                    <a:pt x="16915" y="366056"/>
                  </a:lnTo>
                  <a:lnTo>
                    <a:pt x="19161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107354" y="2021471"/>
              <a:ext cx="209538" cy="196080"/>
            </a:xfrm>
            <a:custGeom>
              <a:avLst/>
              <a:gdLst/>
              <a:ahLst/>
              <a:cxnLst/>
              <a:rect l="0" t="0" r="0" b="0"/>
              <a:pathLst>
                <a:path w="209538" h="196080">
                  <a:moveTo>
                    <a:pt x="209537" y="178984"/>
                  </a:moveTo>
                  <a:lnTo>
                    <a:pt x="150920" y="184574"/>
                  </a:lnTo>
                  <a:lnTo>
                    <a:pt x="89510" y="195773"/>
                  </a:lnTo>
                  <a:lnTo>
                    <a:pt x="31107" y="196079"/>
                  </a:lnTo>
                  <a:lnTo>
                    <a:pt x="16884" y="193890"/>
                  </a:lnTo>
                  <a:lnTo>
                    <a:pt x="8572" y="186582"/>
                  </a:lnTo>
                  <a:lnTo>
                    <a:pt x="4201" y="175861"/>
                  </a:lnTo>
                  <a:lnTo>
                    <a:pt x="0" y="122215"/>
                  </a:lnTo>
                  <a:lnTo>
                    <a:pt x="7577" y="67728"/>
                  </a:lnTo>
                  <a:lnTo>
                    <a:pt x="17218" y="25077"/>
                  </a:lnTo>
                  <a:lnTo>
                    <a:pt x="2002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474818" y="235838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614521" y="2105699"/>
              <a:ext cx="226470" cy="323004"/>
            </a:xfrm>
            <a:custGeom>
              <a:avLst/>
              <a:gdLst/>
              <a:ahLst/>
              <a:cxnLst/>
              <a:rect l="0" t="0" r="0" b="0"/>
              <a:pathLst>
                <a:path w="226470" h="323004">
                  <a:moveTo>
                    <a:pt x="144567" y="21057"/>
                  </a:moveTo>
                  <a:lnTo>
                    <a:pt x="122210" y="15468"/>
                  </a:lnTo>
                  <a:lnTo>
                    <a:pt x="98756" y="18963"/>
                  </a:lnTo>
                  <a:lnTo>
                    <a:pt x="75073" y="29485"/>
                  </a:lnTo>
                  <a:lnTo>
                    <a:pt x="56749" y="45860"/>
                  </a:lnTo>
                  <a:lnTo>
                    <a:pt x="25921" y="94543"/>
                  </a:lnTo>
                  <a:lnTo>
                    <a:pt x="6727" y="142396"/>
                  </a:lnTo>
                  <a:lnTo>
                    <a:pt x="0" y="192450"/>
                  </a:lnTo>
                  <a:lnTo>
                    <a:pt x="847" y="248758"/>
                  </a:lnTo>
                  <a:lnTo>
                    <a:pt x="6992" y="271996"/>
                  </a:lnTo>
                  <a:lnTo>
                    <a:pt x="17522" y="294022"/>
                  </a:lnTo>
                  <a:lnTo>
                    <a:pt x="33120" y="309271"/>
                  </a:lnTo>
                  <a:lnTo>
                    <a:pt x="52921" y="318778"/>
                  </a:lnTo>
                  <a:lnTo>
                    <a:pt x="77319" y="323003"/>
                  </a:lnTo>
                  <a:lnTo>
                    <a:pt x="117363" y="314204"/>
                  </a:lnTo>
                  <a:lnTo>
                    <a:pt x="171645" y="289099"/>
                  </a:lnTo>
                  <a:lnTo>
                    <a:pt x="195206" y="271208"/>
                  </a:lnTo>
                  <a:lnTo>
                    <a:pt x="211137" y="248439"/>
                  </a:lnTo>
                  <a:lnTo>
                    <a:pt x="220947" y="220382"/>
                  </a:lnTo>
                  <a:lnTo>
                    <a:pt x="226469" y="166294"/>
                  </a:lnTo>
                  <a:lnTo>
                    <a:pt x="225766" y="116213"/>
                  </a:lnTo>
                  <a:lnTo>
                    <a:pt x="199396" y="57403"/>
                  </a:lnTo>
                  <a:lnTo>
                    <a:pt x="179854" y="36821"/>
                  </a:lnTo>
                  <a:lnTo>
                    <a:pt x="13403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159605" y="2063585"/>
              <a:ext cx="31152" cy="357970"/>
            </a:xfrm>
            <a:custGeom>
              <a:avLst/>
              <a:gdLst/>
              <a:ahLst/>
              <a:cxnLst/>
              <a:rect l="0" t="0" r="0" b="0"/>
              <a:pathLst>
                <a:path w="31152" h="357970">
                  <a:moveTo>
                    <a:pt x="10094" y="0"/>
                  </a:moveTo>
                  <a:lnTo>
                    <a:pt x="1761" y="57264"/>
                  </a:lnTo>
                  <a:lnTo>
                    <a:pt x="0" y="118156"/>
                  </a:lnTo>
                  <a:lnTo>
                    <a:pt x="6887" y="170349"/>
                  </a:lnTo>
                  <a:lnTo>
                    <a:pt x="10314" y="224779"/>
                  </a:lnTo>
                  <a:lnTo>
                    <a:pt x="18218" y="281851"/>
                  </a:lnTo>
                  <a:lnTo>
                    <a:pt x="28250" y="331235"/>
                  </a:lnTo>
                  <a:lnTo>
                    <a:pt x="31151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921666" y="2074114"/>
              <a:ext cx="279620" cy="197835"/>
            </a:xfrm>
            <a:custGeom>
              <a:avLst/>
              <a:gdLst/>
              <a:ahLst/>
              <a:cxnLst/>
              <a:rect l="0" t="0" r="0" b="0"/>
              <a:pathLst>
                <a:path w="279620" h="197835">
                  <a:moveTo>
                    <a:pt x="279619" y="126341"/>
                  </a:moveTo>
                  <a:lnTo>
                    <a:pt x="221002" y="140996"/>
                  </a:lnTo>
                  <a:lnTo>
                    <a:pt x="161285" y="161128"/>
                  </a:lnTo>
                  <a:lnTo>
                    <a:pt x="101689" y="185038"/>
                  </a:lnTo>
                  <a:lnTo>
                    <a:pt x="55609" y="196731"/>
                  </a:lnTo>
                  <a:lnTo>
                    <a:pt x="42542" y="197834"/>
                  </a:lnTo>
                  <a:lnTo>
                    <a:pt x="31490" y="195060"/>
                  </a:lnTo>
                  <a:lnTo>
                    <a:pt x="12972" y="182620"/>
                  </a:lnTo>
                  <a:lnTo>
                    <a:pt x="3182" y="162272"/>
                  </a:lnTo>
                  <a:lnTo>
                    <a:pt x="0" y="137632"/>
                  </a:lnTo>
                  <a:lnTo>
                    <a:pt x="5956" y="97451"/>
                  </a:lnTo>
                  <a:lnTo>
                    <a:pt x="25217" y="45072"/>
                  </a:lnTo>
                  <a:lnTo>
                    <a:pt x="3746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487013" y="2053057"/>
              <a:ext cx="9070" cy="210570"/>
            </a:xfrm>
            <a:custGeom>
              <a:avLst/>
              <a:gdLst/>
              <a:ahLst/>
              <a:cxnLst/>
              <a:rect l="0" t="0" r="0" b="0"/>
              <a:pathLst>
                <a:path w="9070" h="210570">
                  <a:moveTo>
                    <a:pt x="9069" y="0"/>
                  </a:moveTo>
                  <a:lnTo>
                    <a:pt x="4" y="58617"/>
                  </a:lnTo>
                  <a:lnTo>
                    <a:pt x="0" y="118856"/>
                  </a:lnTo>
                  <a:lnTo>
                    <a:pt x="6931" y="170097"/>
                  </a:lnTo>
                  <a:lnTo>
                    <a:pt x="9069" y="2105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359212" y="2161634"/>
              <a:ext cx="263214" cy="7237"/>
            </a:xfrm>
            <a:custGeom>
              <a:avLst/>
              <a:gdLst/>
              <a:ahLst/>
              <a:cxnLst/>
              <a:rect l="0" t="0" r="0" b="0"/>
              <a:pathLst>
                <a:path w="263214" h="7237">
                  <a:moveTo>
                    <a:pt x="263213" y="7236"/>
                  </a:moveTo>
                  <a:lnTo>
                    <a:pt x="204596" y="7236"/>
                  </a:lnTo>
                  <a:lnTo>
                    <a:pt x="142017" y="0"/>
                  </a:lnTo>
                  <a:lnTo>
                    <a:pt x="79568" y="478"/>
                  </a:lnTo>
                  <a:lnTo>
                    <a:pt x="18104" y="6346"/>
                  </a:lnTo>
                  <a:lnTo>
                    <a:pt x="0" y="72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715500" y="1939574"/>
              <a:ext cx="262341" cy="397532"/>
            </a:xfrm>
            <a:custGeom>
              <a:avLst/>
              <a:gdLst/>
              <a:ahLst/>
              <a:cxnLst/>
              <a:rect l="0" t="0" r="0" b="0"/>
              <a:pathLst>
                <a:path w="262341" h="397532">
                  <a:moveTo>
                    <a:pt x="22738" y="29255"/>
                  </a:moveTo>
                  <a:lnTo>
                    <a:pt x="66700" y="5535"/>
                  </a:lnTo>
                  <a:lnTo>
                    <a:pt x="108164" y="0"/>
                  </a:lnTo>
                  <a:lnTo>
                    <a:pt x="157493" y="3949"/>
                  </a:lnTo>
                  <a:lnTo>
                    <a:pt x="216989" y="24169"/>
                  </a:lnTo>
                  <a:lnTo>
                    <a:pt x="241262" y="37133"/>
                  </a:lnTo>
                  <a:lnTo>
                    <a:pt x="249140" y="46205"/>
                  </a:lnTo>
                  <a:lnTo>
                    <a:pt x="257892" y="68764"/>
                  </a:lnTo>
                  <a:lnTo>
                    <a:pt x="262340" y="130949"/>
                  </a:lnTo>
                  <a:lnTo>
                    <a:pt x="256078" y="185728"/>
                  </a:lnTo>
                  <a:lnTo>
                    <a:pt x="245644" y="225746"/>
                  </a:lnTo>
                  <a:lnTo>
                    <a:pt x="218631" y="276948"/>
                  </a:lnTo>
                  <a:lnTo>
                    <a:pt x="176827" y="337000"/>
                  </a:lnTo>
                  <a:lnTo>
                    <a:pt x="146773" y="372602"/>
                  </a:lnTo>
                  <a:lnTo>
                    <a:pt x="121929" y="390864"/>
                  </a:lnTo>
                  <a:lnTo>
                    <a:pt x="95288" y="397420"/>
                  </a:lnTo>
                  <a:lnTo>
                    <a:pt x="81633" y="397531"/>
                  </a:lnTo>
                  <a:lnTo>
                    <a:pt x="53983" y="388295"/>
                  </a:lnTo>
                  <a:lnTo>
                    <a:pt x="40059" y="380919"/>
                  </a:lnTo>
                  <a:lnTo>
                    <a:pt x="21468" y="360245"/>
                  </a:lnTo>
                  <a:lnTo>
                    <a:pt x="0" y="308845"/>
                  </a:lnTo>
                  <a:lnTo>
                    <a:pt x="1324" y="284538"/>
                  </a:lnTo>
                  <a:lnTo>
                    <a:pt x="4953" y="273143"/>
                  </a:lnTo>
                  <a:lnTo>
                    <a:pt x="12052" y="264377"/>
                  </a:lnTo>
                  <a:lnTo>
                    <a:pt x="32416" y="251517"/>
                  </a:lnTo>
                  <a:lnTo>
                    <a:pt x="57065" y="248141"/>
                  </a:lnTo>
                  <a:lnTo>
                    <a:pt x="100370" y="255937"/>
                  </a:lnTo>
                  <a:lnTo>
                    <a:pt x="140886" y="269945"/>
                  </a:lnTo>
                  <a:lnTo>
                    <a:pt x="170137" y="2819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054093" y="225309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138321" y="1941103"/>
              <a:ext cx="369166" cy="340233"/>
            </a:xfrm>
            <a:custGeom>
              <a:avLst/>
              <a:gdLst/>
              <a:ahLst/>
              <a:cxnLst/>
              <a:rect l="0" t="0" r="0" b="0"/>
              <a:pathLst>
                <a:path w="369166" h="340233">
                  <a:moveTo>
                    <a:pt x="0" y="69840"/>
                  </a:moveTo>
                  <a:lnTo>
                    <a:pt x="11179" y="53072"/>
                  </a:lnTo>
                  <a:lnTo>
                    <a:pt x="29145" y="41720"/>
                  </a:lnTo>
                  <a:lnTo>
                    <a:pt x="85076" y="13927"/>
                  </a:lnTo>
                  <a:lnTo>
                    <a:pt x="137731" y="0"/>
                  </a:lnTo>
                  <a:lnTo>
                    <a:pt x="179240" y="403"/>
                  </a:lnTo>
                  <a:lnTo>
                    <a:pt x="204834" y="6224"/>
                  </a:lnTo>
                  <a:lnTo>
                    <a:pt x="224008" y="16609"/>
                  </a:lnTo>
                  <a:lnTo>
                    <a:pt x="247957" y="46789"/>
                  </a:lnTo>
                  <a:lnTo>
                    <a:pt x="250703" y="57982"/>
                  </a:lnTo>
                  <a:lnTo>
                    <a:pt x="244557" y="90503"/>
                  </a:lnTo>
                  <a:lnTo>
                    <a:pt x="238154" y="111779"/>
                  </a:lnTo>
                  <a:lnTo>
                    <a:pt x="232469" y="120026"/>
                  </a:lnTo>
                  <a:lnTo>
                    <a:pt x="214719" y="134882"/>
                  </a:lnTo>
                  <a:lnTo>
                    <a:pt x="216845" y="135428"/>
                  </a:lnTo>
                  <a:lnTo>
                    <a:pt x="221773" y="134622"/>
                  </a:lnTo>
                  <a:lnTo>
                    <a:pt x="245475" y="139077"/>
                  </a:lnTo>
                  <a:lnTo>
                    <a:pt x="292161" y="160638"/>
                  </a:lnTo>
                  <a:lnTo>
                    <a:pt x="347094" y="207575"/>
                  </a:lnTo>
                  <a:lnTo>
                    <a:pt x="367744" y="244141"/>
                  </a:lnTo>
                  <a:lnTo>
                    <a:pt x="369165" y="256231"/>
                  </a:lnTo>
                  <a:lnTo>
                    <a:pt x="364505" y="279022"/>
                  </a:lnTo>
                  <a:lnTo>
                    <a:pt x="343138" y="311584"/>
                  </a:lnTo>
                  <a:lnTo>
                    <a:pt x="314580" y="332280"/>
                  </a:lnTo>
                  <a:lnTo>
                    <a:pt x="272713" y="340232"/>
                  </a:lnTo>
                  <a:lnTo>
                    <a:pt x="212013" y="335683"/>
                  </a:lnTo>
                  <a:lnTo>
                    <a:pt x="189513" y="3330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5085264" y="3169077"/>
            <a:ext cx="1979331" cy="1314024"/>
            <a:chOff x="5085264" y="3169077"/>
            <a:chExt cx="1979331" cy="1314024"/>
          </a:xfrm>
        </p:grpSpPr>
        <p:sp>
          <p:nvSpPr>
            <p:cNvPr id="30" name="Freeform 29"/>
            <p:cNvSpPr/>
            <p:nvPr/>
          </p:nvSpPr>
          <p:spPr>
            <a:xfrm>
              <a:off x="5085264" y="3169077"/>
              <a:ext cx="42115" cy="558012"/>
            </a:xfrm>
            <a:custGeom>
              <a:avLst/>
              <a:gdLst/>
              <a:ahLst/>
              <a:cxnLst/>
              <a:rect l="0" t="0" r="0" b="0"/>
              <a:pathLst>
                <a:path w="42115" h="558012">
                  <a:moveTo>
                    <a:pt x="0" y="0"/>
                  </a:moveTo>
                  <a:lnTo>
                    <a:pt x="8333" y="37478"/>
                  </a:lnTo>
                  <a:lnTo>
                    <a:pt x="17475" y="95316"/>
                  </a:lnTo>
                  <a:lnTo>
                    <a:pt x="20349" y="151323"/>
                  </a:lnTo>
                  <a:lnTo>
                    <a:pt x="23967" y="201204"/>
                  </a:lnTo>
                  <a:lnTo>
                    <a:pt x="29328" y="253029"/>
                  </a:lnTo>
                  <a:lnTo>
                    <a:pt x="34036" y="305429"/>
                  </a:lnTo>
                  <a:lnTo>
                    <a:pt x="39720" y="354880"/>
                  </a:lnTo>
                  <a:lnTo>
                    <a:pt x="41641" y="413511"/>
                  </a:lnTo>
                  <a:lnTo>
                    <a:pt x="42021" y="470153"/>
                  </a:lnTo>
                  <a:lnTo>
                    <a:pt x="42095" y="523282"/>
                  </a:lnTo>
                  <a:lnTo>
                    <a:pt x="42114" y="5580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235122" y="3186128"/>
              <a:ext cx="485653" cy="572546"/>
            </a:xfrm>
            <a:custGeom>
              <a:avLst/>
              <a:gdLst/>
              <a:ahLst/>
              <a:cxnLst/>
              <a:rect l="0" t="0" r="0" b="0"/>
              <a:pathLst>
                <a:path w="485653" h="572546">
                  <a:moveTo>
                    <a:pt x="39655" y="130348"/>
                  </a:moveTo>
                  <a:lnTo>
                    <a:pt x="14461" y="76473"/>
                  </a:lnTo>
                  <a:lnTo>
                    <a:pt x="3074" y="44585"/>
                  </a:lnTo>
                  <a:lnTo>
                    <a:pt x="0" y="19312"/>
                  </a:lnTo>
                  <a:lnTo>
                    <a:pt x="3860" y="10701"/>
                  </a:lnTo>
                  <a:lnTo>
                    <a:pt x="11112" y="4960"/>
                  </a:lnTo>
                  <a:lnTo>
                    <a:pt x="20626" y="1133"/>
                  </a:lnTo>
                  <a:lnTo>
                    <a:pt x="43676" y="0"/>
                  </a:lnTo>
                  <a:lnTo>
                    <a:pt x="96601" y="8804"/>
                  </a:lnTo>
                  <a:lnTo>
                    <a:pt x="152116" y="13403"/>
                  </a:lnTo>
                  <a:lnTo>
                    <a:pt x="211261" y="17431"/>
                  </a:lnTo>
                  <a:lnTo>
                    <a:pt x="273334" y="23556"/>
                  </a:lnTo>
                  <a:lnTo>
                    <a:pt x="330656" y="24765"/>
                  </a:lnTo>
                  <a:lnTo>
                    <a:pt x="383919" y="21885"/>
                  </a:lnTo>
                  <a:lnTo>
                    <a:pt x="434171" y="15987"/>
                  </a:lnTo>
                  <a:lnTo>
                    <a:pt x="458321" y="21419"/>
                  </a:lnTo>
                  <a:lnTo>
                    <a:pt x="469674" y="26143"/>
                  </a:lnTo>
                  <a:lnTo>
                    <a:pt x="477243" y="33972"/>
                  </a:lnTo>
                  <a:lnTo>
                    <a:pt x="485652" y="55149"/>
                  </a:lnTo>
                  <a:lnTo>
                    <a:pt x="484798" y="93379"/>
                  </a:lnTo>
                  <a:lnTo>
                    <a:pt x="470787" y="153816"/>
                  </a:lnTo>
                  <a:lnTo>
                    <a:pt x="457180" y="208034"/>
                  </a:lnTo>
                  <a:lnTo>
                    <a:pt x="443226" y="264973"/>
                  </a:lnTo>
                  <a:lnTo>
                    <a:pt x="429205" y="328213"/>
                  </a:lnTo>
                  <a:lnTo>
                    <a:pt x="415171" y="386112"/>
                  </a:lnTo>
                  <a:lnTo>
                    <a:pt x="395067" y="442609"/>
                  </a:lnTo>
                  <a:lnTo>
                    <a:pt x="385550" y="495710"/>
                  </a:lnTo>
                  <a:lnTo>
                    <a:pt x="369022" y="555502"/>
                  </a:lnTo>
                  <a:lnTo>
                    <a:pt x="366038" y="5725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864373" y="3674445"/>
              <a:ext cx="21058" cy="42115"/>
            </a:xfrm>
            <a:custGeom>
              <a:avLst/>
              <a:gdLst/>
              <a:ahLst/>
              <a:cxnLst/>
              <a:rect l="0" t="0" r="0" b="0"/>
              <a:pathLst>
                <a:path w="21058" h="42115">
                  <a:moveTo>
                    <a:pt x="21057" y="0"/>
                  </a:moveTo>
                  <a:lnTo>
                    <a:pt x="9878" y="11179"/>
                  </a:lnTo>
                  <a:lnTo>
                    <a:pt x="4390" y="2290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036223" y="3253305"/>
              <a:ext cx="518834" cy="534672"/>
            </a:xfrm>
            <a:custGeom>
              <a:avLst/>
              <a:gdLst/>
              <a:ahLst/>
              <a:cxnLst/>
              <a:rect l="0" t="0" r="0" b="0"/>
              <a:pathLst>
                <a:path w="518834" h="534672">
                  <a:moveTo>
                    <a:pt x="186119" y="0"/>
                  </a:moveTo>
                  <a:lnTo>
                    <a:pt x="133413" y="19128"/>
                  </a:lnTo>
                  <a:lnTo>
                    <a:pt x="95325" y="49803"/>
                  </a:lnTo>
                  <a:lnTo>
                    <a:pt x="59837" y="98889"/>
                  </a:lnTo>
                  <a:lnTo>
                    <a:pt x="31713" y="151725"/>
                  </a:lnTo>
                  <a:lnTo>
                    <a:pt x="12033" y="207222"/>
                  </a:lnTo>
                  <a:lnTo>
                    <a:pt x="0" y="266364"/>
                  </a:lnTo>
                  <a:lnTo>
                    <a:pt x="2865" y="328436"/>
                  </a:lnTo>
                  <a:lnTo>
                    <a:pt x="15866" y="385757"/>
                  </a:lnTo>
                  <a:lnTo>
                    <a:pt x="34418" y="426904"/>
                  </a:lnTo>
                  <a:lnTo>
                    <a:pt x="71535" y="469722"/>
                  </a:lnTo>
                  <a:lnTo>
                    <a:pt x="125251" y="512420"/>
                  </a:lnTo>
                  <a:lnTo>
                    <a:pt x="176695" y="529248"/>
                  </a:lnTo>
                  <a:lnTo>
                    <a:pt x="226090" y="534671"/>
                  </a:lnTo>
                  <a:lnTo>
                    <a:pt x="277771" y="525099"/>
                  </a:lnTo>
                  <a:lnTo>
                    <a:pt x="330128" y="507445"/>
                  </a:lnTo>
                  <a:lnTo>
                    <a:pt x="392762" y="470475"/>
                  </a:lnTo>
                  <a:lnTo>
                    <a:pt x="449550" y="429110"/>
                  </a:lnTo>
                  <a:lnTo>
                    <a:pt x="487502" y="387600"/>
                  </a:lnTo>
                  <a:lnTo>
                    <a:pt x="508864" y="351801"/>
                  </a:lnTo>
                  <a:lnTo>
                    <a:pt x="518833" y="305969"/>
                  </a:lnTo>
                  <a:lnTo>
                    <a:pt x="516197" y="260933"/>
                  </a:lnTo>
                  <a:lnTo>
                    <a:pt x="496421" y="212200"/>
                  </a:lnTo>
                  <a:lnTo>
                    <a:pt x="455001" y="148712"/>
                  </a:lnTo>
                  <a:lnTo>
                    <a:pt x="396262" y="102199"/>
                  </a:lnTo>
                  <a:lnTo>
                    <a:pt x="362637" y="82014"/>
                  </a:lnTo>
                  <a:lnTo>
                    <a:pt x="306298" y="64120"/>
                  </a:lnTo>
                  <a:lnTo>
                    <a:pt x="271640" y="56043"/>
                  </a:lnTo>
                  <a:lnTo>
                    <a:pt x="238761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621871" y="3290884"/>
              <a:ext cx="442724" cy="580329"/>
            </a:xfrm>
            <a:custGeom>
              <a:avLst/>
              <a:gdLst/>
              <a:ahLst/>
              <a:cxnLst/>
              <a:rect l="0" t="0" r="0" b="0"/>
              <a:pathLst>
                <a:path w="442724" h="580329">
                  <a:moveTo>
                    <a:pt x="105839" y="67706"/>
                  </a:moveTo>
                  <a:lnTo>
                    <a:pt x="143317" y="76039"/>
                  </a:lnTo>
                  <a:lnTo>
                    <a:pt x="194740" y="77801"/>
                  </a:lnTo>
                  <a:lnTo>
                    <a:pt x="248788" y="87724"/>
                  </a:lnTo>
                  <a:lnTo>
                    <a:pt x="305294" y="112038"/>
                  </a:lnTo>
                  <a:lnTo>
                    <a:pt x="331703" y="129065"/>
                  </a:lnTo>
                  <a:lnTo>
                    <a:pt x="340753" y="148399"/>
                  </a:lnTo>
                  <a:lnTo>
                    <a:pt x="343167" y="160106"/>
                  </a:lnTo>
                  <a:lnTo>
                    <a:pt x="339610" y="182472"/>
                  </a:lnTo>
                  <a:lnTo>
                    <a:pt x="324453" y="211675"/>
                  </a:lnTo>
                  <a:lnTo>
                    <a:pt x="281485" y="263157"/>
                  </a:lnTo>
                  <a:lnTo>
                    <a:pt x="225583" y="326524"/>
                  </a:lnTo>
                  <a:lnTo>
                    <a:pt x="198339" y="356480"/>
                  </a:lnTo>
                  <a:lnTo>
                    <a:pt x="164532" y="409476"/>
                  </a:lnTo>
                  <a:lnTo>
                    <a:pt x="130278" y="466812"/>
                  </a:lnTo>
                  <a:lnTo>
                    <a:pt x="120488" y="504674"/>
                  </a:lnTo>
                  <a:lnTo>
                    <a:pt x="123177" y="539939"/>
                  </a:lnTo>
                  <a:lnTo>
                    <a:pt x="131482" y="558738"/>
                  </a:lnTo>
                  <a:lnTo>
                    <a:pt x="136973" y="567026"/>
                  </a:lnTo>
                  <a:lnTo>
                    <a:pt x="145312" y="572551"/>
                  </a:lnTo>
                  <a:lnTo>
                    <a:pt x="179406" y="580328"/>
                  </a:lnTo>
                  <a:lnTo>
                    <a:pt x="232847" y="579836"/>
                  </a:lnTo>
                  <a:lnTo>
                    <a:pt x="288465" y="563232"/>
                  </a:lnTo>
                  <a:lnTo>
                    <a:pt x="344510" y="536252"/>
                  </a:lnTo>
                  <a:lnTo>
                    <a:pt x="397522" y="498340"/>
                  </a:lnTo>
                  <a:lnTo>
                    <a:pt x="436546" y="457056"/>
                  </a:lnTo>
                  <a:lnTo>
                    <a:pt x="442723" y="432993"/>
                  </a:lnTo>
                  <a:lnTo>
                    <a:pt x="440399" y="407871"/>
                  </a:lnTo>
                  <a:lnTo>
                    <a:pt x="425936" y="375166"/>
                  </a:lnTo>
                  <a:lnTo>
                    <a:pt x="413440" y="357993"/>
                  </a:lnTo>
                  <a:lnTo>
                    <a:pt x="354322" y="313592"/>
                  </a:lnTo>
                  <a:lnTo>
                    <a:pt x="298768" y="285339"/>
                  </a:lnTo>
                  <a:lnTo>
                    <a:pt x="248660" y="264251"/>
                  </a:lnTo>
                  <a:lnTo>
                    <a:pt x="197939" y="243185"/>
                  </a:lnTo>
                  <a:lnTo>
                    <a:pt x="141406" y="218226"/>
                  </a:lnTo>
                  <a:lnTo>
                    <a:pt x="78070" y="189563"/>
                  </a:lnTo>
                  <a:lnTo>
                    <a:pt x="19822" y="148339"/>
                  </a:lnTo>
                  <a:lnTo>
                    <a:pt x="4828" y="134349"/>
                  </a:lnTo>
                  <a:lnTo>
                    <a:pt x="1064" y="123833"/>
                  </a:lnTo>
                  <a:lnTo>
                    <a:pt x="0" y="96551"/>
                  </a:lnTo>
                  <a:lnTo>
                    <a:pt x="6546" y="74287"/>
                  </a:lnTo>
                  <a:lnTo>
                    <a:pt x="18425" y="56593"/>
                  </a:lnTo>
                  <a:lnTo>
                    <a:pt x="44843" y="34648"/>
                  </a:lnTo>
                  <a:lnTo>
                    <a:pt x="101186" y="12284"/>
                  </a:lnTo>
                  <a:lnTo>
                    <a:pt x="147034" y="0"/>
                  </a:lnTo>
                  <a:lnTo>
                    <a:pt x="206064" y="3707"/>
                  </a:lnTo>
                  <a:lnTo>
                    <a:pt x="259981" y="12759"/>
                  </a:lnTo>
                  <a:lnTo>
                    <a:pt x="284823" y="150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204133" y="4053471"/>
              <a:ext cx="7474" cy="376132"/>
            </a:xfrm>
            <a:custGeom>
              <a:avLst/>
              <a:gdLst/>
              <a:ahLst/>
              <a:cxnLst/>
              <a:rect l="0" t="0" r="0" b="0"/>
              <a:pathLst>
                <a:path w="7474" h="376132">
                  <a:moveTo>
                    <a:pt x="7473" y="0"/>
                  </a:moveTo>
                  <a:lnTo>
                    <a:pt x="7473" y="54145"/>
                  </a:lnTo>
                  <a:lnTo>
                    <a:pt x="7473" y="109091"/>
                  </a:lnTo>
                  <a:lnTo>
                    <a:pt x="7473" y="156586"/>
                  </a:lnTo>
                  <a:lnTo>
                    <a:pt x="7473" y="207703"/>
                  </a:lnTo>
                  <a:lnTo>
                    <a:pt x="7473" y="259893"/>
                  </a:lnTo>
                  <a:lnTo>
                    <a:pt x="6303" y="322695"/>
                  </a:lnTo>
                  <a:lnTo>
                    <a:pt x="237" y="371824"/>
                  </a:lnTo>
                  <a:lnTo>
                    <a:pt x="0" y="3761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371597" y="4000829"/>
              <a:ext cx="254814" cy="482272"/>
            </a:xfrm>
            <a:custGeom>
              <a:avLst/>
              <a:gdLst/>
              <a:ahLst/>
              <a:cxnLst/>
              <a:rect l="0" t="0" r="0" b="0"/>
              <a:pathLst>
                <a:path w="254814" h="482272">
                  <a:moveTo>
                    <a:pt x="40050" y="0"/>
                  </a:moveTo>
                  <a:lnTo>
                    <a:pt x="36931" y="57263"/>
                  </a:lnTo>
                  <a:lnTo>
                    <a:pt x="25396" y="118156"/>
                  </a:lnTo>
                  <a:lnTo>
                    <a:pt x="11853" y="175244"/>
                  </a:lnTo>
                  <a:lnTo>
                    <a:pt x="1032" y="231581"/>
                  </a:lnTo>
                  <a:lnTo>
                    <a:pt x="0" y="245634"/>
                  </a:lnTo>
                  <a:lnTo>
                    <a:pt x="2821" y="256173"/>
                  </a:lnTo>
                  <a:lnTo>
                    <a:pt x="8212" y="264369"/>
                  </a:lnTo>
                  <a:lnTo>
                    <a:pt x="15316" y="271002"/>
                  </a:lnTo>
                  <a:lnTo>
                    <a:pt x="23560" y="274255"/>
                  </a:lnTo>
                  <a:lnTo>
                    <a:pt x="42080" y="274749"/>
                  </a:lnTo>
                  <a:lnTo>
                    <a:pt x="96080" y="265540"/>
                  </a:lnTo>
                  <a:lnTo>
                    <a:pt x="132691" y="267021"/>
                  </a:lnTo>
                  <a:lnTo>
                    <a:pt x="182092" y="272413"/>
                  </a:lnTo>
                  <a:lnTo>
                    <a:pt x="217447" y="267758"/>
                  </a:lnTo>
                  <a:lnTo>
                    <a:pt x="226165" y="262733"/>
                  </a:lnTo>
                  <a:lnTo>
                    <a:pt x="238971" y="247791"/>
                  </a:lnTo>
                  <a:lnTo>
                    <a:pt x="242323" y="226333"/>
                  </a:lnTo>
                  <a:lnTo>
                    <a:pt x="240532" y="168840"/>
                  </a:lnTo>
                  <a:lnTo>
                    <a:pt x="240179" y="109563"/>
                  </a:lnTo>
                  <a:lnTo>
                    <a:pt x="243228" y="55914"/>
                  </a:lnTo>
                  <a:lnTo>
                    <a:pt x="245692" y="44295"/>
                  </a:lnTo>
                  <a:lnTo>
                    <a:pt x="247335" y="41228"/>
                  </a:lnTo>
                  <a:lnTo>
                    <a:pt x="248430" y="43863"/>
                  </a:lnTo>
                  <a:lnTo>
                    <a:pt x="250332" y="102655"/>
                  </a:lnTo>
                  <a:lnTo>
                    <a:pt x="250535" y="153379"/>
                  </a:lnTo>
                  <a:lnTo>
                    <a:pt x="250595" y="211172"/>
                  </a:lnTo>
                  <a:lnTo>
                    <a:pt x="250613" y="267030"/>
                  </a:lnTo>
                  <a:lnTo>
                    <a:pt x="249448" y="326344"/>
                  </a:lnTo>
                  <a:lnTo>
                    <a:pt x="244553" y="380314"/>
                  </a:lnTo>
                  <a:lnTo>
                    <a:pt x="249075" y="441065"/>
                  </a:lnTo>
                  <a:lnTo>
                    <a:pt x="254813" y="4822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853844" y="4369326"/>
              <a:ext cx="10530" cy="63172"/>
            </a:xfrm>
            <a:custGeom>
              <a:avLst/>
              <a:gdLst/>
              <a:ahLst/>
              <a:cxnLst/>
              <a:rect l="0" t="0" r="0" b="0"/>
              <a:pathLst>
                <a:path w="10530" h="63172">
                  <a:moveTo>
                    <a:pt x="10529" y="0"/>
                  </a:moveTo>
                  <a:lnTo>
                    <a:pt x="2196" y="3435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Freeform 38"/>
          <p:cNvSpPr/>
          <p:nvPr/>
        </p:nvSpPr>
        <p:spPr>
          <a:xfrm>
            <a:off x="6201285" y="4024783"/>
            <a:ext cx="343369" cy="353775"/>
          </a:xfrm>
          <a:custGeom>
            <a:avLst/>
            <a:gdLst/>
            <a:ahLst/>
            <a:cxnLst/>
            <a:rect l="0" t="0" r="0" b="0"/>
            <a:pathLst>
              <a:path w="343369" h="353775">
                <a:moveTo>
                  <a:pt x="63171" y="91859"/>
                </a:moveTo>
                <a:lnTo>
                  <a:pt x="47530" y="109840"/>
                </a:lnTo>
                <a:lnTo>
                  <a:pt x="24733" y="166213"/>
                </a:lnTo>
                <a:lnTo>
                  <a:pt x="7041" y="218287"/>
                </a:lnTo>
                <a:lnTo>
                  <a:pt x="2086" y="255401"/>
                </a:lnTo>
                <a:lnTo>
                  <a:pt x="6207" y="290445"/>
                </a:lnTo>
                <a:lnTo>
                  <a:pt x="14847" y="309191"/>
                </a:lnTo>
                <a:lnTo>
                  <a:pt x="39457" y="340290"/>
                </a:lnTo>
                <a:lnTo>
                  <a:pt x="59261" y="348502"/>
                </a:lnTo>
                <a:lnTo>
                  <a:pt x="110101" y="353774"/>
                </a:lnTo>
                <a:lnTo>
                  <a:pt x="167703" y="343448"/>
                </a:lnTo>
                <a:lnTo>
                  <a:pt x="228234" y="325682"/>
                </a:lnTo>
                <a:lnTo>
                  <a:pt x="283823" y="294775"/>
                </a:lnTo>
                <a:lnTo>
                  <a:pt x="317889" y="266039"/>
                </a:lnTo>
                <a:lnTo>
                  <a:pt x="332747" y="247651"/>
                </a:lnTo>
                <a:lnTo>
                  <a:pt x="340910" y="224661"/>
                </a:lnTo>
                <a:lnTo>
                  <a:pt x="343368" y="197675"/>
                </a:lnTo>
                <a:lnTo>
                  <a:pt x="335414" y="135811"/>
                </a:lnTo>
                <a:lnTo>
                  <a:pt x="322820" y="95523"/>
                </a:lnTo>
                <a:lnTo>
                  <a:pt x="297603" y="50469"/>
                </a:lnTo>
                <a:lnTo>
                  <a:pt x="265864" y="23963"/>
                </a:lnTo>
                <a:lnTo>
                  <a:pt x="232412" y="6881"/>
                </a:lnTo>
                <a:lnTo>
                  <a:pt x="194685" y="0"/>
                </a:lnTo>
                <a:lnTo>
                  <a:pt x="141185" y="6081"/>
                </a:lnTo>
                <a:lnTo>
                  <a:pt x="95608" y="21666"/>
                </a:lnTo>
                <a:lnTo>
                  <a:pt x="50631" y="53716"/>
                </a:lnTo>
                <a:lnTo>
                  <a:pt x="0" y="10238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39"/>
          <p:cNvSpPr/>
          <p:nvPr/>
        </p:nvSpPr>
        <p:spPr>
          <a:xfrm>
            <a:off x="6719245" y="4020046"/>
            <a:ext cx="303131" cy="675664"/>
          </a:xfrm>
          <a:custGeom>
            <a:avLst/>
            <a:gdLst/>
            <a:ahLst/>
            <a:cxnLst/>
            <a:rect l="0" t="0" r="0" b="0"/>
            <a:pathLst>
              <a:path w="303131" h="675664">
                <a:moveTo>
                  <a:pt x="40050" y="43954"/>
                </a:moveTo>
                <a:lnTo>
                  <a:pt x="22092" y="100168"/>
                </a:lnTo>
                <a:lnTo>
                  <a:pt x="8384" y="158740"/>
                </a:lnTo>
                <a:lnTo>
                  <a:pt x="0" y="215716"/>
                </a:lnTo>
                <a:lnTo>
                  <a:pt x="5092" y="237666"/>
                </a:lnTo>
                <a:lnTo>
                  <a:pt x="9726" y="246795"/>
                </a:lnTo>
                <a:lnTo>
                  <a:pt x="17494" y="251711"/>
                </a:lnTo>
                <a:lnTo>
                  <a:pt x="38604" y="254053"/>
                </a:lnTo>
                <a:lnTo>
                  <a:pt x="98741" y="249248"/>
                </a:lnTo>
                <a:lnTo>
                  <a:pt x="158488" y="253481"/>
                </a:lnTo>
                <a:lnTo>
                  <a:pt x="217994" y="265839"/>
                </a:lnTo>
                <a:lnTo>
                  <a:pt x="239629" y="270081"/>
                </a:lnTo>
                <a:lnTo>
                  <a:pt x="260943" y="268067"/>
                </a:lnTo>
                <a:lnTo>
                  <a:pt x="266861" y="263552"/>
                </a:lnTo>
                <a:lnTo>
                  <a:pt x="269636" y="257034"/>
                </a:lnTo>
                <a:lnTo>
                  <a:pt x="269600" y="239261"/>
                </a:lnTo>
                <a:lnTo>
                  <a:pt x="262493" y="176229"/>
                </a:lnTo>
                <a:lnTo>
                  <a:pt x="261414" y="119778"/>
                </a:lnTo>
                <a:lnTo>
                  <a:pt x="261201" y="56635"/>
                </a:lnTo>
                <a:lnTo>
                  <a:pt x="255089" y="0"/>
                </a:lnTo>
                <a:lnTo>
                  <a:pt x="255940" y="613"/>
                </a:lnTo>
                <a:lnTo>
                  <a:pt x="265709" y="26814"/>
                </a:lnTo>
                <a:lnTo>
                  <a:pt x="270891" y="87508"/>
                </a:lnTo>
                <a:lnTo>
                  <a:pt x="271522" y="148093"/>
                </a:lnTo>
                <a:lnTo>
                  <a:pt x="277220" y="199072"/>
                </a:lnTo>
                <a:lnTo>
                  <a:pt x="280728" y="251222"/>
                </a:lnTo>
                <a:lnTo>
                  <a:pt x="287357" y="303718"/>
                </a:lnTo>
                <a:lnTo>
                  <a:pt x="291141" y="356317"/>
                </a:lnTo>
                <a:lnTo>
                  <a:pt x="292262" y="408947"/>
                </a:lnTo>
                <a:lnTo>
                  <a:pt x="299876" y="463491"/>
                </a:lnTo>
                <a:lnTo>
                  <a:pt x="302593" y="521233"/>
                </a:lnTo>
                <a:lnTo>
                  <a:pt x="303130" y="583028"/>
                </a:lnTo>
                <a:lnTo>
                  <a:pt x="302066" y="637954"/>
                </a:lnTo>
                <a:lnTo>
                  <a:pt x="292734" y="67566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3" name="Group 42"/>
          <p:cNvGrpSpPr/>
          <p:nvPr/>
        </p:nvGrpSpPr>
        <p:grpSpPr>
          <a:xfrm>
            <a:off x="5422429" y="4605892"/>
            <a:ext cx="399831" cy="468844"/>
            <a:chOff x="5422429" y="4605892"/>
            <a:chExt cx="399831" cy="468844"/>
          </a:xfrm>
        </p:grpSpPr>
        <p:sp>
          <p:nvSpPr>
            <p:cNvPr id="41" name="Freeform 40"/>
            <p:cNvSpPr/>
            <p:nvPr/>
          </p:nvSpPr>
          <p:spPr>
            <a:xfrm>
              <a:off x="5422429" y="4605892"/>
              <a:ext cx="207632" cy="468844"/>
            </a:xfrm>
            <a:custGeom>
              <a:avLst/>
              <a:gdLst/>
              <a:ahLst/>
              <a:cxnLst/>
              <a:rect l="0" t="0" r="0" b="0"/>
              <a:pathLst>
                <a:path w="207632" h="468844">
                  <a:moveTo>
                    <a:pt x="83975" y="5590"/>
                  </a:moveTo>
                  <a:lnTo>
                    <a:pt x="100742" y="0"/>
                  </a:lnTo>
                  <a:lnTo>
                    <a:pt x="118333" y="376"/>
                  </a:lnTo>
                  <a:lnTo>
                    <a:pt x="127938" y="2114"/>
                  </a:lnTo>
                  <a:lnTo>
                    <a:pt x="144848" y="13403"/>
                  </a:lnTo>
                  <a:lnTo>
                    <a:pt x="180768" y="52026"/>
                  </a:lnTo>
                  <a:lnTo>
                    <a:pt x="202642" y="106504"/>
                  </a:lnTo>
                  <a:lnTo>
                    <a:pt x="207631" y="161701"/>
                  </a:lnTo>
                  <a:lnTo>
                    <a:pt x="198565" y="224596"/>
                  </a:lnTo>
                  <a:lnTo>
                    <a:pt x="185509" y="282427"/>
                  </a:lnTo>
                  <a:lnTo>
                    <a:pt x="163259" y="337741"/>
                  </a:lnTo>
                  <a:lnTo>
                    <a:pt x="129410" y="388928"/>
                  </a:lnTo>
                  <a:lnTo>
                    <a:pt x="102896" y="406300"/>
                  </a:lnTo>
                  <a:lnTo>
                    <a:pt x="72814" y="418857"/>
                  </a:lnTo>
                  <a:lnTo>
                    <a:pt x="48988" y="420111"/>
                  </a:lnTo>
                  <a:lnTo>
                    <a:pt x="25141" y="415599"/>
                  </a:lnTo>
                  <a:lnTo>
                    <a:pt x="6744" y="405795"/>
                  </a:lnTo>
                  <a:lnTo>
                    <a:pt x="2072" y="398735"/>
                  </a:lnTo>
                  <a:lnTo>
                    <a:pt x="0" y="381532"/>
                  </a:lnTo>
                  <a:lnTo>
                    <a:pt x="6099" y="365308"/>
                  </a:lnTo>
                  <a:lnTo>
                    <a:pt x="11000" y="357706"/>
                  </a:lnTo>
                  <a:lnTo>
                    <a:pt x="17778" y="353807"/>
                  </a:lnTo>
                  <a:lnTo>
                    <a:pt x="34667" y="352596"/>
                  </a:lnTo>
                  <a:lnTo>
                    <a:pt x="94796" y="367646"/>
                  </a:lnTo>
                  <a:lnTo>
                    <a:pt x="120586" y="383357"/>
                  </a:lnTo>
                  <a:lnTo>
                    <a:pt x="170426" y="439924"/>
                  </a:lnTo>
                  <a:lnTo>
                    <a:pt x="189260" y="4688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811730" y="4979979"/>
              <a:ext cx="10530" cy="42115"/>
            </a:xfrm>
            <a:custGeom>
              <a:avLst/>
              <a:gdLst/>
              <a:ahLst/>
              <a:cxnLst/>
              <a:rect l="0" t="0" r="0" b="0"/>
              <a:pathLst>
                <a:path w="10530" h="42115">
                  <a:moveTo>
                    <a:pt x="10529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4" name="Freeform 43"/>
          <p:cNvSpPr/>
          <p:nvPr/>
        </p:nvSpPr>
        <p:spPr>
          <a:xfrm>
            <a:off x="6306570" y="4668515"/>
            <a:ext cx="232755" cy="467679"/>
          </a:xfrm>
          <a:custGeom>
            <a:avLst/>
            <a:gdLst/>
            <a:ahLst/>
            <a:cxnLst/>
            <a:rect l="0" t="0" r="0" b="0"/>
            <a:pathLst>
              <a:path w="232755" h="467679">
                <a:moveTo>
                  <a:pt x="52642" y="27194"/>
                </a:moveTo>
                <a:lnTo>
                  <a:pt x="47053" y="10427"/>
                </a:lnTo>
                <a:lnTo>
                  <a:pt x="50086" y="5488"/>
                </a:lnTo>
                <a:lnTo>
                  <a:pt x="65934" y="0"/>
                </a:lnTo>
                <a:lnTo>
                  <a:pt x="95575" y="2499"/>
                </a:lnTo>
                <a:lnTo>
                  <a:pt x="113058" y="10760"/>
                </a:lnTo>
                <a:lnTo>
                  <a:pt x="143345" y="35126"/>
                </a:lnTo>
                <a:lnTo>
                  <a:pt x="159196" y="61130"/>
                </a:lnTo>
                <a:lnTo>
                  <a:pt x="171301" y="91062"/>
                </a:lnTo>
                <a:lnTo>
                  <a:pt x="171118" y="127746"/>
                </a:lnTo>
                <a:lnTo>
                  <a:pt x="158066" y="162663"/>
                </a:lnTo>
                <a:lnTo>
                  <a:pt x="133792" y="189646"/>
                </a:lnTo>
                <a:lnTo>
                  <a:pt x="131309" y="196327"/>
                </a:lnTo>
                <a:lnTo>
                  <a:pt x="133162" y="201951"/>
                </a:lnTo>
                <a:lnTo>
                  <a:pt x="192313" y="252048"/>
                </a:lnTo>
                <a:lnTo>
                  <a:pt x="228024" y="292519"/>
                </a:lnTo>
                <a:lnTo>
                  <a:pt x="232754" y="315522"/>
                </a:lnTo>
                <a:lnTo>
                  <a:pt x="226261" y="362829"/>
                </a:lnTo>
                <a:lnTo>
                  <a:pt x="205860" y="395313"/>
                </a:lnTo>
                <a:lnTo>
                  <a:pt x="146985" y="444175"/>
                </a:lnTo>
                <a:lnTo>
                  <a:pt x="115691" y="460100"/>
                </a:lnTo>
                <a:lnTo>
                  <a:pt x="65270" y="467556"/>
                </a:lnTo>
                <a:lnTo>
                  <a:pt x="27658" y="467678"/>
                </a:lnTo>
                <a:lnTo>
                  <a:pt x="0" y="45886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>
            <a:off x="4811523" y="4622010"/>
            <a:ext cx="94757" cy="168457"/>
            <a:chOff x="4811523" y="4622010"/>
            <a:chExt cx="94757" cy="168457"/>
          </a:xfrm>
        </p:grpSpPr>
        <p:sp>
          <p:nvSpPr>
            <p:cNvPr id="45" name="Freeform 44"/>
            <p:cNvSpPr/>
            <p:nvPr/>
          </p:nvSpPr>
          <p:spPr>
            <a:xfrm>
              <a:off x="4869105" y="4653596"/>
              <a:ext cx="5590" cy="73700"/>
            </a:xfrm>
            <a:custGeom>
              <a:avLst/>
              <a:gdLst/>
              <a:ahLst/>
              <a:cxnLst/>
              <a:rect l="0" t="0" r="0" b="0"/>
              <a:pathLst>
                <a:path w="5590" h="73700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5589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811523" y="4716767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10528"/>
                  </a:moveTo>
                  <a:lnTo>
                    <a:pt x="36140" y="49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843109" y="4622010"/>
              <a:ext cx="21057" cy="168457"/>
            </a:xfrm>
            <a:custGeom>
              <a:avLst/>
              <a:gdLst/>
              <a:ahLst/>
              <a:cxnLst/>
              <a:rect l="0" t="0" r="0" b="0"/>
              <a:pathLst>
                <a:path w="21057" h="168457">
                  <a:moveTo>
                    <a:pt x="21056" y="0"/>
                  </a:moveTo>
                  <a:lnTo>
                    <a:pt x="12723" y="37478"/>
                  </a:lnTo>
                  <a:lnTo>
                    <a:pt x="10962" y="88902"/>
                  </a:lnTo>
                  <a:lnTo>
                    <a:pt x="2252" y="14350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9" name="Freeform 48"/>
          <p:cNvSpPr/>
          <p:nvPr/>
        </p:nvSpPr>
        <p:spPr>
          <a:xfrm>
            <a:off x="4916808" y="5127378"/>
            <a:ext cx="10529" cy="1"/>
          </a:xfrm>
          <a:custGeom>
            <a:avLst/>
            <a:gdLst/>
            <a:ahLst/>
            <a:cxnLst/>
            <a:rect l="0" t="0" r="0" b="0"/>
            <a:pathLst>
              <a:path w="10529" h="1">
                <a:moveTo>
                  <a:pt x="10528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6" name="Group 55"/>
          <p:cNvGrpSpPr/>
          <p:nvPr/>
        </p:nvGrpSpPr>
        <p:grpSpPr>
          <a:xfrm>
            <a:off x="4936023" y="4700382"/>
            <a:ext cx="2863752" cy="589596"/>
            <a:chOff x="4936023" y="4700382"/>
            <a:chExt cx="2863752" cy="589596"/>
          </a:xfrm>
        </p:grpSpPr>
        <p:sp>
          <p:nvSpPr>
            <p:cNvPr id="50" name="Freeform 49"/>
            <p:cNvSpPr/>
            <p:nvPr/>
          </p:nvSpPr>
          <p:spPr>
            <a:xfrm>
              <a:off x="6846713" y="4858309"/>
              <a:ext cx="152896" cy="247175"/>
            </a:xfrm>
            <a:custGeom>
              <a:avLst/>
              <a:gdLst/>
              <a:ahLst/>
              <a:cxnLst/>
              <a:rect l="0" t="0" r="0" b="0"/>
              <a:pathLst>
                <a:path w="152896" h="247175">
                  <a:moveTo>
                    <a:pt x="152895" y="0"/>
                  </a:moveTo>
                  <a:lnTo>
                    <a:pt x="90802" y="14654"/>
                  </a:lnTo>
                  <a:lnTo>
                    <a:pt x="48993" y="36603"/>
                  </a:lnTo>
                  <a:lnTo>
                    <a:pt x="32237" y="49803"/>
                  </a:lnTo>
                  <a:lnTo>
                    <a:pt x="15239" y="75978"/>
                  </a:lnTo>
                  <a:lnTo>
                    <a:pt x="3660" y="134975"/>
                  </a:lnTo>
                  <a:lnTo>
                    <a:pt x="0" y="157085"/>
                  </a:lnTo>
                  <a:lnTo>
                    <a:pt x="10131" y="210459"/>
                  </a:lnTo>
                  <a:lnTo>
                    <a:pt x="29404" y="2471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957494" y="4860912"/>
              <a:ext cx="292033" cy="258573"/>
            </a:xfrm>
            <a:custGeom>
              <a:avLst/>
              <a:gdLst/>
              <a:ahLst/>
              <a:cxnLst/>
              <a:rect l="0" t="0" r="0" b="0"/>
              <a:pathLst>
                <a:path w="292033" h="258573">
                  <a:moveTo>
                    <a:pt x="205940" y="258572"/>
                  </a:moveTo>
                  <a:lnTo>
                    <a:pt x="207386" y="258044"/>
                  </a:lnTo>
                  <a:lnTo>
                    <a:pt x="229042" y="244262"/>
                  </a:lnTo>
                  <a:lnTo>
                    <a:pt x="275546" y="193635"/>
                  </a:lnTo>
                  <a:lnTo>
                    <a:pt x="285462" y="174691"/>
                  </a:lnTo>
                  <a:lnTo>
                    <a:pt x="292032" y="138706"/>
                  </a:lnTo>
                  <a:lnTo>
                    <a:pt x="287330" y="115183"/>
                  </a:lnTo>
                  <a:lnTo>
                    <a:pt x="258719" y="61998"/>
                  </a:lnTo>
                  <a:lnTo>
                    <a:pt x="245228" y="45216"/>
                  </a:lnTo>
                  <a:lnTo>
                    <a:pt x="218889" y="28203"/>
                  </a:lnTo>
                  <a:lnTo>
                    <a:pt x="157734" y="4656"/>
                  </a:lnTo>
                  <a:lnTo>
                    <a:pt x="101304" y="0"/>
                  </a:lnTo>
                  <a:lnTo>
                    <a:pt x="50816" y="6014"/>
                  </a:lnTo>
                  <a:lnTo>
                    <a:pt x="0" y="79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936023" y="5142579"/>
              <a:ext cx="1643865" cy="147399"/>
            </a:xfrm>
            <a:custGeom>
              <a:avLst/>
              <a:gdLst/>
              <a:ahLst/>
              <a:cxnLst/>
              <a:rect l="0" t="0" r="0" b="0"/>
              <a:pathLst>
                <a:path w="1643865" h="147399">
                  <a:moveTo>
                    <a:pt x="0" y="0"/>
                  </a:moveTo>
                  <a:lnTo>
                    <a:pt x="37478" y="8333"/>
                  </a:lnTo>
                  <a:lnTo>
                    <a:pt x="88901" y="15684"/>
                  </a:lnTo>
                  <a:lnTo>
                    <a:pt x="151355" y="19995"/>
                  </a:lnTo>
                  <a:lnTo>
                    <a:pt x="209965" y="20846"/>
                  </a:lnTo>
                  <a:lnTo>
                    <a:pt x="273444" y="28265"/>
                  </a:lnTo>
                  <a:lnTo>
                    <a:pt x="327018" y="34049"/>
                  </a:lnTo>
                  <a:lnTo>
                    <a:pt x="388250" y="46110"/>
                  </a:lnTo>
                  <a:lnTo>
                    <a:pt x="447095" y="52521"/>
                  </a:lnTo>
                  <a:lnTo>
                    <a:pt x="510215" y="61537"/>
                  </a:lnTo>
                  <a:lnTo>
                    <a:pt x="572529" y="70083"/>
                  </a:lnTo>
                  <a:lnTo>
                    <a:pt x="627992" y="76104"/>
                  </a:lnTo>
                  <a:lnTo>
                    <a:pt x="678678" y="82623"/>
                  </a:lnTo>
                  <a:lnTo>
                    <a:pt x="733751" y="85080"/>
                  </a:lnTo>
                  <a:lnTo>
                    <a:pt x="789689" y="92498"/>
                  </a:lnTo>
                  <a:lnTo>
                    <a:pt x="845799" y="99899"/>
                  </a:lnTo>
                  <a:lnTo>
                    <a:pt x="901943" y="111456"/>
                  </a:lnTo>
                  <a:lnTo>
                    <a:pt x="954974" y="118072"/>
                  </a:lnTo>
                  <a:lnTo>
                    <a:pt x="1005180" y="124708"/>
                  </a:lnTo>
                  <a:lnTo>
                    <a:pt x="1067393" y="134424"/>
                  </a:lnTo>
                  <a:lnTo>
                    <a:pt x="1129075" y="144489"/>
                  </a:lnTo>
                  <a:lnTo>
                    <a:pt x="1179940" y="146536"/>
                  </a:lnTo>
                  <a:lnTo>
                    <a:pt x="1235175" y="147143"/>
                  </a:lnTo>
                  <a:lnTo>
                    <a:pt x="1292875" y="147322"/>
                  </a:lnTo>
                  <a:lnTo>
                    <a:pt x="1350136" y="147376"/>
                  </a:lnTo>
                  <a:lnTo>
                    <a:pt x="1411556" y="147392"/>
                  </a:lnTo>
                  <a:lnTo>
                    <a:pt x="1474208" y="147396"/>
                  </a:lnTo>
                  <a:lnTo>
                    <a:pt x="1537225" y="147398"/>
                  </a:lnTo>
                  <a:lnTo>
                    <a:pt x="1590992" y="144278"/>
                  </a:lnTo>
                  <a:lnTo>
                    <a:pt x="1638509" y="139065"/>
                  </a:lnTo>
                  <a:lnTo>
                    <a:pt x="1643864" y="1389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305168" y="5216278"/>
              <a:ext cx="494607" cy="25854"/>
            </a:xfrm>
            <a:custGeom>
              <a:avLst/>
              <a:gdLst/>
              <a:ahLst/>
              <a:cxnLst/>
              <a:rect l="0" t="0" r="0" b="0"/>
              <a:pathLst>
                <a:path w="494607" h="25854">
                  <a:moveTo>
                    <a:pt x="0" y="25853"/>
                  </a:moveTo>
                  <a:lnTo>
                    <a:pt x="40399" y="22652"/>
                  </a:lnTo>
                  <a:lnTo>
                    <a:pt x="91614" y="15941"/>
                  </a:lnTo>
                  <a:lnTo>
                    <a:pt x="154086" y="11597"/>
                  </a:lnTo>
                  <a:lnTo>
                    <a:pt x="215300" y="7620"/>
                  </a:lnTo>
                  <a:lnTo>
                    <a:pt x="267469" y="1505"/>
                  </a:lnTo>
                  <a:lnTo>
                    <a:pt x="325355" y="5412"/>
                  </a:lnTo>
                  <a:lnTo>
                    <a:pt x="379285" y="1069"/>
                  </a:lnTo>
                  <a:lnTo>
                    <a:pt x="437858" y="211"/>
                  </a:lnTo>
                  <a:lnTo>
                    <a:pt x="49460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272934" y="47003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189328" y="4700382"/>
              <a:ext cx="228027" cy="260447"/>
            </a:xfrm>
            <a:custGeom>
              <a:avLst/>
              <a:gdLst/>
              <a:ahLst/>
              <a:cxnLst/>
              <a:rect l="0" t="0" r="0" b="0"/>
              <a:pathLst>
                <a:path w="228027" h="260447">
                  <a:moveTo>
                    <a:pt x="73078" y="0"/>
                  </a:moveTo>
                  <a:lnTo>
                    <a:pt x="29115" y="14654"/>
                  </a:lnTo>
                  <a:lnTo>
                    <a:pt x="15324" y="27569"/>
                  </a:lnTo>
                  <a:lnTo>
                    <a:pt x="10009" y="35927"/>
                  </a:lnTo>
                  <a:lnTo>
                    <a:pt x="2528" y="70046"/>
                  </a:lnTo>
                  <a:lnTo>
                    <a:pt x="0" y="123497"/>
                  </a:lnTo>
                  <a:lnTo>
                    <a:pt x="2621" y="175996"/>
                  </a:lnTo>
                  <a:lnTo>
                    <a:pt x="9008" y="197543"/>
                  </a:lnTo>
                  <a:lnTo>
                    <a:pt x="32173" y="230440"/>
                  </a:lnTo>
                  <a:lnTo>
                    <a:pt x="46709" y="243967"/>
                  </a:lnTo>
                  <a:lnTo>
                    <a:pt x="64868" y="253879"/>
                  </a:lnTo>
                  <a:lnTo>
                    <a:pt x="100411" y="260446"/>
                  </a:lnTo>
                  <a:lnTo>
                    <a:pt x="123831" y="255744"/>
                  </a:lnTo>
                  <a:lnTo>
                    <a:pt x="153626" y="239942"/>
                  </a:lnTo>
                  <a:lnTo>
                    <a:pt x="191916" y="205599"/>
                  </a:lnTo>
                  <a:lnTo>
                    <a:pt x="217262" y="167474"/>
                  </a:lnTo>
                  <a:lnTo>
                    <a:pt x="224897" y="145792"/>
                  </a:lnTo>
                  <a:lnTo>
                    <a:pt x="228026" y="108448"/>
                  </a:lnTo>
                  <a:lnTo>
                    <a:pt x="220894" y="74637"/>
                  </a:lnTo>
                  <a:lnTo>
                    <a:pt x="210524" y="53059"/>
                  </a:lnTo>
                  <a:lnTo>
                    <a:pt x="194996" y="38009"/>
                  </a:lnTo>
                  <a:lnTo>
                    <a:pt x="135861" y="11092"/>
                  </a:lnTo>
                  <a:lnTo>
                    <a:pt x="101429" y="3286"/>
                  </a:lnTo>
                  <a:lnTo>
                    <a:pt x="64710" y="4093"/>
                  </a:lnTo>
                  <a:lnTo>
                    <a:pt x="30964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6517140" y="5032621"/>
            <a:ext cx="781281" cy="286442"/>
            <a:chOff x="6517140" y="5032621"/>
            <a:chExt cx="781281" cy="286442"/>
          </a:xfrm>
        </p:grpSpPr>
        <p:sp>
          <p:nvSpPr>
            <p:cNvPr id="57" name="Freeform 56"/>
            <p:cNvSpPr/>
            <p:nvPr/>
          </p:nvSpPr>
          <p:spPr>
            <a:xfrm>
              <a:off x="6840750" y="5032621"/>
              <a:ext cx="360743" cy="124234"/>
            </a:xfrm>
            <a:custGeom>
              <a:avLst/>
              <a:gdLst/>
              <a:ahLst/>
              <a:cxnLst/>
              <a:rect l="0" t="0" r="0" b="0"/>
              <a:pathLst>
                <a:path w="360743" h="124234">
                  <a:moveTo>
                    <a:pt x="13302" y="0"/>
                  </a:moveTo>
                  <a:lnTo>
                    <a:pt x="2123" y="11179"/>
                  </a:lnTo>
                  <a:lnTo>
                    <a:pt x="0" y="17981"/>
                  </a:lnTo>
                  <a:lnTo>
                    <a:pt x="761" y="34898"/>
                  </a:lnTo>
                  <a:lnTo>
                    <a:pt x="13355" y="64153"/>
                  </a:lnTo>
                  <a:lnTo>
                    <a:pt x="28533" y="78426"/>
                  </a:lnTo>
                  <a:lnTo>
                    <a:pt x="78261" y="101012"/>
                  </a:lnTo>
                  <a:lnTo>
                    <a:pt x="138261" y="119223"/>
                  </a:lnTo>
                  <a:lnTo>
                    <a:pt x="176409" y="124233"/>
                  </a:lnTo>
                  <a:lnTo>
                    <a:pt x="236815" y="114612"/>
                  </a:lnTo>
                  <a:lnTo>
                    <a:pt x="261210" y="107091"/>
                  </a:lnTo>
                  <a:lnTo>
                    <a:pt x="318117" y="69733"/>
                  </a:lnTo>
                  <a:lnTo>
                    <a:pt x="360742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517140" y="5264849"/>
              <a:ext cx="768581" cy="41514"/>
            </a:xfrm>
            <a:custGeom>
              <a:avLst/>
              <a:gdLst/>
              <a:ahLst/>
              <a:cxnLst/>
              <a:rect l="0" t="0" r="0" b="0"/>
              <a:pathLst>
                <a:path w="768581" h="41514">
                  <a:moveTo>
                    <a:pt x="0" y="30985"/>
                  </a:moveTo>
                  <a:lnTo>
                    <a:pt x="53875" y="13027"/>
                  </a:lnTo>
                  <a:lnTo>
                    <a:pt x="101238" y="2438"/>
                  </a:lnTo>
                  <a:lnTo>
                    <a:pt x="160638" y="0"/>
                  </a:lnTo>
                  <a:lnTo>
                    <a:pt x="218600" y="6754"/>
                  </a:lnTo>
                  <a:lnTo>
                    <a:pt x="278923" y="12421"/>
                  </a:lnTo>
                  <a:lnTo>
                    <a:pt x="336506" y="24458"/>
                  </a:lnTo>
                  <a:lnTo>
                    <a:pt x="394630" y="30866"/>
                  </a:lnTo>
                  <a:lnTo>
                    <a:pt x="457597" y="39880"/>
                  </a:lnTo>
                  <a:lnTo>
                    <a:pt x="519891" y="41191"/>
                  </a:lnTo>
                  <a:lnTo>
                    <a:pt x="578470" y="41449"/>
                  </a:lnTo>
                  <a:lnTo>
                    <a:pt x="629512" y="35911"/>
                  </a:lnTo>
                  <a:lnTo>
                    <a:pt x="689030" y="31958"/>
                  </a:lnTo>
                  <a:lnTo>
                    <a:pt x="740821" y="34297"/>
                  </a:lnTo>
                  <a:lnTo>
                    <a:pt x="768580" y="41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285720" y="53063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1" name="Freeform 60"/>
          <p:cNvSpPr/>
          <p:nvPr/>
        </p:nvSpPr>
        <p:spPr>
          <a:xfrm>
            <a:off x="6322038" y="3011150"/>
            <a:ext cx="16118" cy="147400"/>
          </a:xfrm>
          <a:custGeom>
            <a:avLst/>
            <a:gdLst/>
            <a:ahLst/>
            <a:cxnLst/>
            <a:rect l="0" t="0" r="0" b="0"/>
            <a:pathLst>
              <a:path w="16118" h="147400">
                <a:moveTo>
                  <a:pt x="5589" y="147399"/>
                </a:moveTo>
                <a:lnTo>
                  <a:pt x="0" y="130631"/>
                </a:lnTo>
                <a:lnTo>
                  <a:pt x="2113" y="97847"/>
                </a:lnTo>
                <a:lnTo>
                  <a:pt x="10968" y="53253"/>
                </a:lnTo>
                <a:lnTo>
                  <a:pt x="8872" y="23577"/>
                </a:lnTo>
                <a:lnTo>
                  <a:pt x="16117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5" name="Group 64"/>
          <p:cNvGrpSpPr/>
          <p:nvPr/>
        </p:nvGrpSpPr>
        <p:grpSpPr>
          <a:xfrm>
            <a:off x="5885430" y="5432704"/>
            <a:ext cx="1379234" cy="579069"/>
            <a:chOff x="5885430" y="5432704"/>
            <a:chExt cx="1379234" cy="579069"/>
          </a:xfrm>
        </p:grpSpPr>
        <p:sp>
          <p:nvSpPr>
            <p:cNvPr id="62" name="Freeform 61"/>
            <p:cNvSpPr/>
            <p:nvPr/>
          </p:nvSpPr>
          <p:spPr>
            <a:xfrm>
              <a:off x="6854052" y="5482048"/>
              <a:ext cx="410612" cy="529725"/>
            </a:xfrm>
            <a:custGeom>
              <a:avLst/>
              <a:gdLst/>
              <a:ahLst/>
              <a:cxnLst/>
              <a:rect l="0" t="0" r="0" b="0"/>
              <a:pathLst>
                <a:path w="410612" h="529725">
                  <a:moveTo>
                    <a:pt x="0" y="87527"/>
                  </a:moveTo>
                  <a:lnTo>
                    <a:pt x="0" y="65170"/>
                  </a:lnTo>
                  <a:lnTo>
                    <a:pt x="6239" y="47955"/>
                  </a:lnTo>
                  <a:lnTo>
                    <a:pt x="17980" y="32504"/>
                  </a:lnTo>
                  <a:lnTo>
                    <a:pt x="44322" y="11822"/>
                  </a:lnTo>
                  <a:lnTo>
                    <a:pt x="64152" y="2018"/>
                  </a:lnTo>
                  <a:lnTo>
                    <a:pt x="84664" y="0"/>
                  </a:lnTo>
                  <a:lnTo>
                    <a:pt x="145333" y="4034"/>
                  </a:lnTo>
                  <a:lnTo>
                    <a:pt x="208680" y="17896"/>
                  </a:lnTo>
                  <a:lnTo>
                    <a:pt x="251141" y="39891"/>
                  </a:lnTo>
                  <a:lnTo>
                    <a:pt x="305100" y="89044"/>
                  </a:lnTo>
                  <a:lnTo>
                    <a:pt x="343438" y="145958"/>
                  </a:lnTo>
                  <a:lnTo>
                    <a:pt x="363504" y="208687"/>
                  </a:lnTo>
                  <a:lnTo>
                    <a:pt x="373906" y="258867"/>
                  </a:lnTo>
                  <a:lnTo>
                    <a:pt x="378014" y="318337"/>
                  </a:lnTo>
                  <a:lnTo>
                    <a:pt x="375606" y="357906"/>
                  </a:lnTo>
                  <a:lnTo>
                    <a:pt x="364364" y="391857"/>
                  </a:lnTo>
                  <a:lnTo>
                    <a:pt x="339605" y="434771"/>
                  </a:lnTo>
                  <a:lnTo>
                    <a:pt x="307944" y="460905"/>
                  </a:lnTo>
                  <a:lnTo>
                    <a:pt x="282313" y="469892"/>
                  </a:lnTo>
                  <a:lnTo>
                    <a:pt x="227730" y="475661"/>
                  </a:lnTo>
                  <a:lnTo>
                    <a:pt x="206109" y="470211"/>
                  </a:lnTo>
                  <a:lnTo>
                    <a:pt x="188700" y="458820"/>
                  </a:lnTo>
                  <a:lnTo>
                    <a:pt x="166915" y="432676"/>
                  </a:lnTo>
                  <a:lnTo>
                    <a:pt x="156852" y="412892"/>
                  </a:lnTo>
                  <a:lnTo>
                    <a:pt x="156041" y="403873"/>
                  </a:lnTo>
                  <a:lnTo>
                    <a:pt x="161377" y="387613"/>
                  </a:lnTo>
                  <a:lnTo>
                    <a:pt x="177537" y="365304"/>
                  </a:lnTo>
                  <a:lnTo>
                    <a:pt x="196668" y="357213"/>
                  </a:lnTo>
                  <a:lnTo>
                    <a:pt x="219599" y="354786"/>
                  </a:lnTo>
                  <a:lnTo>
                    <a:pt x="241489" y="357607"/>
                  </a:lnTo>
                  <a:lnTo>
                    <a:pt x="294710" y="380572"/>
                  </a:lnTo>
                  <a:lnTo>
                    <a:pt x="314646" y="390905"/>
                  </a:lnTo>
                  <a:lnTo>
                    <a:pt x="368221" y="453407"/>
                  </a:lnTo>
                  <a:lnTo>
                    <a:pt x="381242" y="470069"/>
                  </a:lnTo>
                  <a:lnTo>
                    <a:pt x="410611" y="5297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348798" y="5432704"/>
              <a:ext cx="278146" cy="526426"/>
            </a:xfrm>
            <a:custGeom>
              <a:avLst/>
              <a:gdLst/>
              <a:ahLst/>
              <a:cxnLst/>
              <a:rect l="0" t="0" r="0" b="0"/>
              <a:pathLst>
                <a:path w="278146" h="526426">
                  <a:moveTo>
                    <a:pt x="20943" y="0"/>
                  </a:moveTo>
                  <a:lnTo>
                    <a:pt x="9764" y="11179"/>
                  </a:lnTo>
                  <a:lnTo>
                    <a:pt x="4276" y="29145"/>
                  </a:lnTo>
                  <a:lnTo>
                    <a:pt x="464" y="92313"/>
                  </a:lnTo>
                  <a:lnTo>
                    <a:pt x="0" y="147610"/>
                  </a:lnTo>
                  <a:lnTo>
                    <a:pt x="5497" y="198004"/>
                  </a:lnTo>
                  <a:lnTo>
                    <a:pt x="20136" y="225434"/>
                  </a:lnTo>
                  <a:lnTo>
                    <a:pt x="29764" y="231008"/>
                  </a:lnTo>
                  <a:lnTo>
                    <a:pt x="84123" y="239954"/>
                  </a:lnTo>
                  <a:lnTo>
                    <a:pt x="140267" y="241721"/>
                  </a:lnTo>
                  <a:lnTo>
                    <a:pt x="199003" y="230646"/>
                  </a:lnTo>
                  <a:lnTo>
                    <a:pt x="219404" y="223002"/>
                  </a:lnTo>
                  <a:lnTo>
                    <a:pt x="236270" y="211806"/>
                  </a:lnTo>
                  <a:lnTo>
                    <a:pt x="248445" y="195912"/>
                  </a:lnTo>
                  <a:lnTo>
                    <a:pt x="273264" y="136508"/>
                  </a:lnTo>
                  <a:lnTo>
                    <a:pt x="278145" y="115653"/>
                  </a:lnTo>
                  <a:lnTo>
                    <a:pt x="268863" y="57561"/>
                  </a:lnTo>
                  <a:lnTo>
                    <a:pt x="266941" y="53582"/>
                  </a:lnTo>
                  <a:lnTo>
                    <a:pt x="265660" y="55609"/>
                  </a:lnTo>
                  <a:lnTo>
                    <a:pt x="265406" y="70339"/>
                  </a:lnTo>
                  <a:lnTo>
                    <a:pt x="271656" y="121042"/>
                  </a:lnTo>
                  <a:lnTo>
                    <a:pt x="273043" y="170006"/>
                  </a:lnTo>
                  <a:lnTo>
                    <a:pt x="273454" y="224678"/>
                  </a:lnTo>
                  <a:lnTo>
                    <a:pt x="273576" y="285330"/>
                  </a:lnTo>
                  <a:lnTo>
                    <a:pt x="273611" y="344635"/>
                  </a:lnTo>
                  <a:lnTo>
                    <a:pt x="270503" y="396132"/>
                  </a:lnTo>
                  <a:lnTo>
                    <a:pt x="264560" y="455455"/>
                  </a:lnTo>
                  <a:lnTo>
                    <a:pt x="254957" y="513845"/>
                  </a:lnTo>
                  <a:lnTo>
                    <a:pt x="252570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885430" y="5622217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3119" y="42692"/>
                  </a:lnTo>
                  <a:lnTo>
                    <a:pt x="16788" y="102068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Freeform 65"/>
          <p:cNvSpPr/>
          <p:nvPr/>
        </p:nvSpPr>
        <p:spPr>
          <a:xfrm>
            <a:off x="4948394" y="3011150"/>
            <a:ext cx="10529" cy="147400"/>
          </a:xfrm>
          <a:custGeom>
            <a:avLst/>
            <a:gdLst/>
            <a:ahLst/>
            <a:cxnLst/>
            <a:rect l="0" t="0" r="0" b="0"/>
            <a:pathLst>
              <a:path w="10529" h="147400">
                <a:moveTo>
                  <a:pt x="0" y="147399"/>
                </a:moveTo>
                <a:lnTo>
                  <a:pt x="3119" y="104707"/>
                </a:lnTo>
                <a:lnTo>
                  <a:pt x="9065" y="57467"/>
                </a:lnTo>
                <a:lnTo>
                  <a:pt x="4173" y="14991"/>
                </a:lnTo>
                <a:lnTo>
                  <a:pt x="5122" y="9994"/>
                </a:lnTo>
                <a:lnTo>
                  <a:pt x="10528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9" name="Group 68"/>
          <p:cNvGrpSpPr/>
          <p:nvPr/>
        </p:nvGrpSpPr>
        <p:grpSpPr>
          <a:xfrm>
            <a:off x="5011565" y="5201077"/>
            <a:ext cx="624510" cy="558012"/>
            <a:chOff x="5011565" y="5201077"/>
            <a:chExt cx="624510" cy="558012"/>
          </a:xfrm>
        </p:grpSpPr>
        <p:sp>
          <p:nvSpPr>
            <p:cNvPr id="67" name="Freeform 66"/>
            <p:cNvSpPr/>
            <p:nvPr/>
          </p:nvSpPr>
          <p:spPr>
            <a:xfrm>
              <a:off x="5411647" y="5309375"/>
              <a:ext cx="224428" cy="449714"/>
            </a:xfrm>
            <a:custGeom>
              <a:avLst/>
              <a:gdLst/>
              <a:ahLst/>
              <a:cxnLst/>
              <a:rect l="0" t="0" r="0" b="0"/>
              <a:pathLst>
                <a:path w="224428" h="449714">
                  <a:moveTo>
                    <a:pt x="0" y="39102"/>
                  </a:moveTo>
                  <a:lnTo>
                    <a:pt x="11179" y="22334"/>
                  </a:lnTo>
                  <a:lnTo>
                    <a:pt x="26025" y="10982"/>
                  </a:lnTo>
                  <a:lnTo>
                    <a:pt x="45492" y="3207"/>
                  </a:lnTo>
                  <a:lnTo>
                    <a:pt x="81590" y="0"/>
                  </a:lnTo>
                  <a:lnTo>
                    <a:pt x="104113" y="3396"/>
                  </a:lnTo>
                  <a:lnTo>
                    <a:pt x="122702" y="11923"/>
                  </a:lnTo>
                  <a:lnTo>
                    <a:pt x="130934" y="17473"/>
                  </a:lnTo>
                  <a:lnTo>
                    <a:pt x="136422" y="25852"/>
                  </a:lnTo>
                  <a:lnTo>
                    <a:pt x="142521" y="47641"/>
                  </a:lnTo>
                  <a:lnTo>
                    <a:pt x="140364" y="80626"/>
                  </a:lnTo>
                  <a:lnTo>
                    <a:pt x="132317" y="112626"/>
                  </a:lnTo>
                  <a:lnTo>
                    <a:pt x="132665" y="122043"/>
                  </a:lnTo>
                  <a:lnTo>
                    <a:pt x="139291" y="138745"/>
                  </a:lnTo>
                  <a:lnTo>
                    <a:pt x="199623" y="200065"/>
                  </a:lnTo>
                  <a:lnTo>
                    <a:pt x="222446" y="239743"/>
                  </a:lnTo>
                  <a:lnTo>
                    <a:pt x="224427" y="263586"/>
                  </a:lnTo>
                  <a:lnTo>
                    <a:pt x="216167" y="311431"/>
                  </a:lnTo>
                  <a:lnTo>
                    <a:pt x="201050" y="344010"/>
                  </a:lnTo>
                  <a:lnTo>
                    <a:pt x="166576" y="385289"/>
                  </a:lnTo>
                  <a:lnTo>
                    <a:pt x="125971" y="414067"/>
                  </a:lnTo>
                  <a:lnTo>
                    <a:pt x="69378" y="438828"/>
                  </a:lnTo>
                  <a:lnTo>
                    <a:pt x="52643" y="4497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011565" y="5201077"/>
              <a:ext cx="266497" cy="430651"/>
            </a:xfrm>
            <a:custGeom>
              <a:avLst/>
              <a:gdLst/>
              <a:ahLst/>
              <a:cxnLst/>
              <a:rect l="0" t="0" r="0" b="0"/>
              <a:pathLst>
                <a:path w="266497" h="430651">
                  <a:moveTo>
                    <a:pt x="42114" y="0"/>
                  </a:moveTo>
                  <a:lnTo>
                    <a:pt x="94819" y="19128"/>
                  </a:lnTo>
                  <a:lnTo>
                    <a:pt x="110771" y="30339"/>
                  </a:lnTo>
                  <a:lnTo>
                    <a:pt x="122541" y="46239"/>
                  </a:lnTo>
                  <a:lnTo>
                    <a:pt x="127317" y="55393"/>
                  </a:lnTo>
                  <a:lnTo>
                    <a:pt x="129505" y="74922"/>
                  </a:lnTo>
                  <a:lnTo>
                    <a:pt x="125408" y="94130"/>
                  </a:lnTo>
                  <a:lnTo>
                    <a:pt x="115788" y="110466"/>
                  </a:lnTo>
                  <a:lnTo>
                    <a:pt x="97475" y="122406"/>
                  </a:lnTo>
                  <a:lnTo>
                    <a:pt x="73737" y="130442"/>
                  </a:lnTo>
                  <a:lnTo>
                    <a:pt x="42255" y="133796"/>
                  </a:lnTo>
                  <a:lnTo>
                    <a:pt x="42208" y="132481"/>
                  </a:lnTo>
                  <a:lnTo>
                    <a:pt x="45686" y="130435"/>
                  </a:lnTo>
                  <a:lnTo>
                    <a:pt x="72938" y="127555"/>
                  </a:lnTo>
                  <a:lnTo>
                    <a:pt x="105059" y="132291"/>
                  </a:lnTo>
                  <a:lnTo>
                    <a:pt x="168435" y="160188"/>
                  </a:lnTo>
                  <a:lnTo>
                    <a:pt x="200035" y="177185"/>
                  </a:lnTo>
                  <a:lnTo>
                    <a:pt x="248557" y="226804"/>
                  </a:lnTo>
                  <a:lnTo>
                    <a:pt x="264459" y="259964"/>
                  </a:lnTo>
                  <a:lnTo>
                    <a:pt x="266496" y="285945"/>
                  </a:lnTo>
                  <a:lnTo>
                    <a:pt x="258271" y="340753"/>
                  </a:lnTo>
                  <a:lnTo>
                    <a:pt x="243161" y="371456"/>
                  </a:lnTo>
                  <a:lnTo>
                    <a:pt x="223865" y="395370"/>
                  </a:lnTo>
                  <a:lnTo>
                    <a:pt x="197741" y="411685"/>
                  </a:lnTo>
                  <a:lnTo>
                    <a:pt x="156303" y="426508"/>
                  </a:lnTo>
                  <a:lnTo>
                    <a:pt x="101151" y="430650"/>
                  </a:lnTo>
                  <a:lnTo>
                    <a:pt x="45456" y="425878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0" name="Freeform 69"/>
          <p:cNvSpPr/>
          <p:nvPr/>
        </p:nvSpPr>
        <p:spPr>
          <a:xfrm>
            <a:off x="9065036" y="189512"/>
            <a:ext cx="715939" cy="793354"/>
          </a:xfrm>
          <a:custGeom>
            <a:avLst/>
            <a:gdLst/>
            <a:ahLst/>
            <a:cxnLst/>
            <a:rect l="0" t="0" r="0" b="0"/>
            <a:pathLst>
              <a:path w="715939" h="793354">
                <a:moveTo>
                  <a:pt x="0" y="568539"/>
                </a:moveTo>
                <a:lnTo>
                  <a:pt x="14654" y="623680"/>
                </a:lnTo>
                <a:lnTo>
                  <a:pt x="24750" y="677684"/>
                </a:lnTo>
                <a:lnTo>
                  <a:pt x="39811" y="732429"/>
                </a:lnTo>
                <a:lnTo>
                  <a:pt x="70811" y="785715"/>
                </a:lnTo>
                <a:lnTo>
                  <a:pt x="78793" y="791702"/>
                </a:lnTo>
                <a:lnTo>
                  <a:pt x="87623" y="793353"/>
                </a:lnTo>
                <a:lnTo>
                  <a:pt x="97021" y="792115"/>
                </a:lnTo>
                <a:lnTo>
                  <a:pt x="116819" y="775141"/>
                </a:lnTo>
                <a:lnTo>
                  <a:pt x="152537" y="722173"/>
                </a:lnTo>
                <a:lnTo>
                  <a:pt x="190528" y="666650"/>
                </a:lnTo>
                <a:lnTo>
                  <a:pt x="231827" y="607503"/>
                </a:lnTo>
                <a:lnTo>
                  <a:pt x="266391" y="557077"/>
                </a:lnTo>
                <a:lnTo>
                  <a:pt x="306268" y="498853"/>
                </a:lnTo>
                <a:lnTo>
                  <a:pt x="333822" y="454509"/>
                </a:lnTo>
                <a:lnTo>
                  <a:pt x="361665" y="411405"/>
                </a:lnTo>
                <a:lnTo>
                  <a:pt x="392757" y="368850"/>
                </a:lnTo>
                <a:lnTo>
                  <a:pt x="426073" y="325371"/>
                </a:lnTo>
                <a:lnTo>
                  <a:pt x="460377" y="278750"/>
                </a:lnTo>
                <a:lnTo>
                  <a:pt x="492001" y="233854"/>
                </a:lnTo>
                <a:lnTo>
                  <a:pt x="539232" y="172236"/>
                </a:lnTo>
                <a:lnTo>
                  <a:pt x="590271" y="116934"/>
                </a:lnTo>
                <a:lnTo>
                  <a:pt x="648678" y="60384"/>
                </a:lnTo>
                <a:lnTo>
                  <a:pt x="696008" y="17892"/>
                </a:lnTo>
                <a:lnTo>
                  <a:pt x="715938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66185" y="267420"/>
            <a:ext cx="2560738" cy="1017057"/>
            <a:chOff x="366185" y="267420"/>
            <a:chExt cx="2560738" cy="1017057"/>
          </a:xfrm>
        </p:grpSpPr>
        <p:sp>
          <p:nvSpPr>
            <p:cNvPr id="2" name="Freeform 1"/>
            <p:cNvSpPr/>
            <p:nvPr/>
          </p:nvSpPr>
          <p:spPr>
            <a:xfrm>
              <a:off x="366185" y="267420"/>
              <a:ext cx="513600" cy="742656"/>
            </a:xfrm>
            <a:custGeom>
              <a:avLst/>
              <a:gdLst/>
              <a:ahLst/>
              <a:cxnLst/>
              <a:rect l="0" t="0" r="0" b="0"/>
              <a:pathLst>
                <a:path w="513600" h="742656">
                  <a:moveTo>
                    <a:pt x="360281" y="48434"/>
                  </a:moveTo>
                  <a:lnTo>
                    <a:pt x="354279" y="42567"/>
                  </a:lnTo>
                  <a:lnTo>
                    <a:pt x="347434" y="37002"/>
                  </a:lnTo>
                  <a:lnTo>
                    <a:pt x="339047" y="31208"/>
                  </a:lnTo>
                  <a:lnTo>
                    <a:pt x="329419" y="25300"/>
                  </a:lnTo>
                  <a:lnTo>
                    <a:pt x="319105" y="19618"/>
                  </a:lnTo>
                  <a:lnTo>
                    <a:pt x="308488" y="14348"/>
                  </a:lnTo>
                  <a:lnTo>
                    <a:pt x="297445" y="9671"/>
                  </a:lnTo>
                  <a:lnTo>
                    <a:pt x="285448" y="5833"/>
                  </a:lnTo>
                  <a:lnTo>
                    <a:pt x="272273" y="2889"/>
                  </a:lnTo>
                  <a:lnTo>
                    <a:pt x="258156" y="896"/>
                  </a:lnTo>
                  <a:lnTo>
                    <a:pt x="243602" y="0"/>
                  </a:lnTo>
                  <a:lnTo>
                    <a:pt x="228962" y="179"/>
                  </a:lnTo>
                  <a:lnTo>
                    <a:pt x="214555" y="1433"/>
                  </a:lnTo>
                  <a:lnTo>
                    <a:pt x="200735" y="3870"/>
                  </a:lnTo>
                  <a:lnTo>
                    <a:pt x="187629" y="7435"/>
                  </a:lnTo>
                  <a:lnTo>
                    <a:pt x="175185" y="11946"/>
                  </a:lnTo>
                  <a:lnTo>
                    <a:pt x="163281" y="17190"/>
                  </a:lnTo>
                  <a:lnTo>
                    <a:pt x="151791" y="22980"/>
                  </a:lnTo>
                  <a:lnTo>
                    <a:pt x="140767" y="29324"/>
                  </a:lnTo>
                  <a:lnTo>
                    <a:pt x="130429" y="36413"/>
                  </a:lnTo>
                  <a:lnTo>
                    <a:pt x="120839" y="44295"/>
                  </a:lnTo>
                  <a:lnTo>
                    <a:pt x="111753" y="52875"/>
                  </a:lnTo>
                  <a:lnTo>
                    <a:pt x="102731" y="62013"/>
                  </a:lnTo>
                  <a:lnTo>
                    <a:pt x="93515" y="71565"/>
                  </a:lnTo>
                  <a:lnTo>
                    <a:pt x="84188" y="81250"/>
                  </a:lnTo>
                  <a:lnTo>
                    <a:pt x="75073" y="90672"/>
                  </a:lnTo>
                  <a:lnTo>
                    <a:pt x="66348" y="99640"/>
                  </a:lnTo>
                  <a:lnTo>
                    <a:pt x="58030" y="108306"/>
                  </a:lnTo>
                  <a:lnTo>
                    <a:pt x="50065" y="117045"/>
                  </a:lnTo>
                  <a:lnTo>
                    <a:pt x="42380" y="126076"/>
                  </a:lnTo>
                  <a:lnTo>
                    <a:pt x="35067" y="135448"/>
                  </a:lnTo>
                  <a:lnTo>
                    <a:pt x="28375" y="145126"/>
                  </a:lnTo>
                  <a:lnTo>
                    <a:pt x="22390" y="155048"/>
                  </a:lnTo>
                  <a:lnTo>
                    <a:pt x="17048" y="165153"/>
                  </a:lnTo>
                  <a:lnTo>
                    <a:pt x="12226" y="175389"/>
                  </a:lnTo>
                  <a:lnTo>
                    <a:pt x="7805" y="185718"/>
                  </a:lnTo>
                  <a:lnTo>
                    <a:pt x="4005" y="196111"/>
                  </a:lnTo>
                  <a:lnTo>
                    <a:pt x="1357" y="206548"/>
                  </a:lnTo>
                  <a:lnTo>
                    <a:pt x="58" y="217015"/>
                  </a:lnTo>
                  <a:lnTo>
                    <a:pt x="0" y="227502"/>
                  </a:lnTo>
                  <a:lnTo>
                    <a:pt x="949" y="238003"/>
                  </a:lnTo>
                  <a:lnTo>
                    <a:pt x="2670" y="248508"/>
                  </a:lnTo>
                  <a:lnTo>
                    <a:pt x="5282" y="258852"/>
                  </a:lnTo>
                  <a:lnTo>
                    <a:pt x="9238" y="268724"/>
                  </a:lnTo>
                  <a:lnTo>
                    <a:pt x="14681" y="277984"/>
                  </a:lnTo>
                  <a:lnTo>
                    <a:pt x="21623" y="286338"/>
                  </a:lnTo>
                  <a:lnTo>
                    <a:pt x="30111" y="293271"/>
                  </a:lnTo>
                  <a:lnTo>
                    <a:pt x="40009" y="298631"/>
                  </a:lnTo>
                  <a:lnTo>
                    <a:pt x="51063" y="302416"/>
                  </a:lnTo>
                  <a:lnTo>
                    <a:pt x="62998" y="304598"/>
                  </a:lnTo>
                  <a:lnTo>
                    <a:pt x="75584" y="305331"/>
                  </a:lnTo>
                  <a:lnTo>
                    <a:pt x="88796" y="305047"/>
                  </a:lnTo>
                  <a:lnTo>
                    <a:pt x="102802" y="304334"/>
                  </a:lnTo>
                  <a:lnTo>
                    <a:pt x="117629" y="303561"/>
                  </a:lnTo>
                  <a:lnTo>
                    <a:pt x="133010" y="302725"/>
                  </a:lnTo>
                  <a:lnTo>
                    <a:pt x="148488" y="301557"/>
                  </a:lnTo>
                  <a:lnTo>
                    <a:pt x="163794" y="299924"/>
                  </a:lnTo>
                  <a:lnTo>
                    <a:pt x="179004" y="297996"/>
                  </a:lnTo>
                  <a:lnTo>
                    <a:pt x="194436" y="296155"/>
                  </a:lnTo>
                  <a:lnTo>
                    <a:pt x="210259" y="294620"/>
                  </a:lnTo>
                  <a:lnTo>
                    <a:pt x="226327" y="293436"/>
                  </a:lnTo>
                  <a:lnTo>
                    <a:pt x="242274" y="292566"/>
                  </a:lnTo>
                  <a:lnTo>
                    <a:pt x="257893" y="291951"/>
                  </a:lnTo>
                  <a:lnTo>
                    <a:pt x="273146" y="291691"/>
                  </a:lnTo>
                  <a:lnTo>
                    <a:pt x="288074" y="292041"/>
                  </a:lnTo>
                  <a:lnTo>
                    <a:pt x="302740" y="293095"/>
                  </a:lnTo>
                  <a:lnTo>
                    <a:pt x="317048" y="294955"/>
                  </a:lnTo>
                  <a:lnTo>
                    <a:pt x="330742" y="297807"/>
                  </a:lnTo>
                  <a:lnTo>
                    <a:pt x="343739" y="301653"/>
                  </a:lnTo>
                  <a:lnTo>
                    <a:pt x="356265" y="306355"/>
                  </a:lnTo>
                  <a:lnTo>
                    <a:pt x="368750" y="311728"/>
                  </a:lnTo>
                  <a:lnTo>
                    <a:pt x="381440" y="317603"/>
                  </a:lnTo>
                  <a:lnTo>
                    <a:pt x="394083" y="324005"/>
                  </a:lnTo>
                  <a:lnTo>
                    <a:pt x="406045" y="331134"/>
                  </a:lnTo>
                  <a:lnTo>
                    <a:pt x="417017" y="339045"/>
                  </a:lnTo>
                  <a:lnTo>
                    <a:pt x="427012" y="347816"/>
                  </a:lnTo>
                  <a:lnTo>
                    <a:pt x="436186" y="357614"/>
                  </a:lnTo>
                  <a:lnTo>
                    <a:pt x="444727" y="368426"/>
                  </a:lnTo>
                  <a:lnTo>
                    <a:pt x="452802" y="379942"/>
                  </a:lnTo>
                  <a:lnTo>
                    <a:pt x="460546" y="391664"/>
                  </a:lnTo>
                  <a:lnTo>
                    <a:pt x="468054" y="403291"/>
                  </a:lnTo>
                  <a:lnTo>
                    <a:pt x="475234" y="414876"/>
                  </a:lnTo>
                  <a:lnTo>
                    <a:pt x="481830" y="426721"/>
                  </a:lnTo>
                  <a:lnTo>
                    <a:pt x="487747" y="438982"/>
                  </a:lnTo>
                  <a:lnTo>
                    <a:pt x="493042" y="451505"/>
                  </a:lnTo>
                  <a:lnTo>
                    <a:pt x="497833" y="463919"/>
                  </a:lnTo>
                  <a:lnTo>
                    <a:pt x="502236" y="476022"/>
                  </a:lnTo>
                  <a:lnTo>
                    <a:pt x="506195" y="488100"/>
                  </a:lnTo>
                  <a:lnTo>
                    <a:pt x="509481" y="500808"/>
                  </a:lnTo>
                  <a:lnTo>
                    <a:pt x="512017" y="514472"/>
                  </a:lnTo>
                  <a:lnTo>
                    <a:pt x="513551" y="529090"/>
                  </a:lnTo>
                  <a:lnTo>
                    <a:pt x="513599" y="544514"/>
                  </a:lnTo>
                  <a:lnTo>
                    <a:pt x="512034" y="560556"/>
                  </a:lnTo>
                  <a:lnTo>
                    <a:pt x="509033" y="576889"/>
                  </a:lnTo>
                  <a:lnTo>
                    <a:pt x="504885" y="593072"/>
                  </a:lnTo>
                  <a:lnTo>
                    <a:pt x="499875" y="608870"/>
                  </a:lnTo>
                  <a:lnTo>
                    <a:pt x="494242" y="623917"/>
                  </a:lnTo>
                  <a:lnTo>
                    <a:pt x="488170" y="637649"/>
                  </a:lnTo>
                  <a:lnTo>
                    <a:pt x="481790" y="649889"/>
                  </a:lnTo>
                  <a:lnTo>
                    <a:pt x="475032" y="660940"/>
                  </a:lnTo>
                  <a:lnTo>
                    <a:pt x="467657" y="671371"/>
                  </a:lnTo>
                  <a:lnTo>
                    <a:pt x="459581" y="681571"/>
                  </a:lnTo>
                  <a:lnTo>
                    <a:pt x="450868" y="691409"/>
                  </a:lnTo>
                  <a:lnTo>
                    <a:pt x="441640" y="700343"/>
                  </a:lnTo>
                  <a:lnTo>
                    <a:pt x="432015" y="708138"/>
                  </a:lnTo>
                  <a:lnTo>
                    <a:pt x="421771" y="715017"/>
                  </a:lnTo>
                  <a:lnTo>
                    <a:pt x="410378" y="721479"/>
                  </a:lnTo>
                  <a:lnTo>
                    <a:pt x="397635" y="727849"/>
                  </a:lnTo>
                  <a:lnTo>
                    <a:pt x="383654" y="733789"/>
                  </a:lnTo>
                  <a:lnTo>
                    <a:pt x="368665" y="738420"/>
                  </a:lnTo>
                  <a:lnTo>
                    <a:pt x="352910" y="741349"/>
                  </a:lnTo>
                  <a:lnTo>
                    <a:pt x="336432" y="742655"/>
                  </a:lnTo>
                  <a:lnTo>
                    <a:pt x="319086" y="742617"/>
                  </a:lnTo>
                  <a:lnTo>
                    <a:pt x="300881" y="741549"/>
                  </a:lnTo>
                  <a:lnTo>
                    <a:pt x="282590" y="739561"/>
                  </a:lnTo>
                  <a:lnTo>
                    <a:pt x="265602" y="736565"/>
                  </a:lnTo>
                  <a:lnTo>
                    <a:pt x="250584" y="732592"/>
                  </a:lnTo>
                  <a:lnTo>
                    <a:pt x="237366" y="727791"/>
                  </a:lnTo>
                  <a:lnTo>
                    <a:pt x="225331" y="722345"/>
                  </a:lnTo>
                  <a:lnTo>
                    <a:pt x="213986" y="716431"/>
                  </a:lnTo>
                  <a:lnTo>
                    <a:pt x="203480" y="710488"/>
                  </a:lnTo>
                  <a:lnTo>
                    <a:pt x="193497" y="704634"/>
                  </a:lnTo>
                  <a:lnTo>
                    <a:pt x="183149" y="698360"/>
                  </a:lnTo>
                  <a:lnTo>
                    <a:pt x="170768" y="690673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21264" y="357968"/>
              <a:ext cx="273742" cy="526426"/>
            </a:xfrm>
            <a:custGeom>
              <a:avLst/>
              <a:gdLst/>
              <a:ahLst/>
              <a:cxnLst/>
              <a:rect l="0" t="0" r="0" b="0"/>
              <a:pathLst>
                <a:path w="273742" h="526426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0" y="36471"/>
                  </a:lnTo>
                  <a:lnTo>
                    <a:pt x="0" y="50665"/>
                  </a:lnTo>
                  <a:lnTo>
                    <a:pt x="0" y="66290"/>
                  </a:lnTo>
                  <a:lnTo>
                    <a:pt x="4" y="83265"/>
                  </a:lnTo>
                  <a:lnTo>
                    <a:pt x="177" y="101367"/>
                  </a:lnTo>
                  <a:lnTo>
                    <a:pt x="826" y="120335"/>
                  </a:lnTo>
                  <a:lnTo>
                    <a:pt x="2074" y="139933"/>
                  </a:lnTo>
                  <a:lnTo>
                    <a:pt x="3727" y="159648"/>
                  </a:lnTo>
                  <a:lnTo>
                    <a:pt x="5375" y="178731"/>
                  </a:lnTo>
                  <a:lnTo>
                    <a:pt x="6778" y="196831"/>
                  </a:lnTo>
                  <a:lnTo>
                    <a:pt x="7871" y="214274"/>
                  </a:lnTo>
                  <a:lnTo>
                    <a:pt x="8679" y="231826"/>
                  </a:lnTo>
                  <a:lnTo>
                    <a:pt x="9257" y="249938"/>
                  </a:lnTo>
                  <a:lnTo>
                    <a:pt x="9662" y="268716"/>
                  </a:lnTo>
                  <a:lnTo>
                    <a:pt x="9941" y="288095"/>
                  </a:lnTo>
                  <a:lnTo>
                    <a:pt x="10132" y="307954"/>
                  </a:lnTo>
                  <a:lnTo>
                    <a:pt x="10262" y="328173"/>
                  </a:lnTo>
                  <a:lnTo>
                    <a:pt x="10350" y="348652"/>
                  </a:lnTo>
                  <a:lnTo>
                    <a:pt x="10409" y="369310"/>
                  </a:lnTo>
                  <a:lnTo>
                    <a:pt x="10448" y="389927"/>
                  </a:lnTo>
                  <a:lnTo>
                    <a:pt x="10475" y="410154"/>
                  </a:lnTo>
                  <a:lnTo>
                    <a:pt x="10488" y="429828"/>
                  </a:lnTo>
                  <a:lnTo>
                    <a:pt x="10327" y="448632"/>
                  </a:lnTo>
                  <a:lnTo>
                    <a:pt x="9687" y="466041"/>
                  </a:lnTo>
                  <a:lnTo>
                    <a:pt x="8467" y="481796"/>
                  </a:lnTo>
                  <a:lnTo>
                    <a:pt x="7693" y="492467"/>
                  </a:lnTo>
                  <a:lnTo>
                    <a:pt x="8492" y="494182"/>
                  </a:lnTo>
                  <a:lnTo>
                    <a:pt x="10320" y="489097"/>
                  </a:lnTo>
                  <a:lnTo>
                    <a:pt x="12904" y="479939"/>
                  </a:lnTo>
                  <a:lnTo>
                    <a:pt x="16332" y="468913"/>
                  </a:lnTo>
                  <a:lnTo>
                    <a:pt x="20603" y="457285"/>
                  </a:lnTo>
                  <a:lnTo>
                    <a:pt x="25440" y="445628"/>
                  </a:lnTo>
                  <a:lnTo>
                    <a:pt x="30380" y="434150"/>
                  </a:lnTo>
                  <a:lnTo>
                    <a:pt x="35151" y="422890"/>
                  </a:lnTo>
                  <a:lnTo>
                    <a:pt x="39829" y="411825"/>
                  </a:lnTo>
                  <a:lnTo>
                    <a:pt x="44729" y="400916"/>
                  </a:lnTo>
                  <a:lnTo>
                    <a:pt x="50032" y="390126"/>
                  </a:lnTo>
                  <a:lnTo>
                    <a:pt x="55915" y="379587"/>
                  </a:lnTo>
                  <a:lnTo>
                    <a:pt x="62630" y="369582"/>
                  </a:lnTo>
                  <a:lnTo>
                    <a:pt x="70227" y="360235"/>
                  </a:lnTo>
                  <a:lnTo>
                    <a:pt x="78602" y="351994"/>
                  </a:lnTo>
                  <a:lnTo>
                    <a:pt x="87594" y="345668"/>
                  </a:lnTo>
                  <a:lnTo>
                    <a:pt x="97053" y="341530"/>
                  </a:lnTo>
                  <a:lnTo>
                    <a:pt x="107014" y="339379"/>
                  </a:lnTo>
                  <a:lnTo>
                    <a:pt x="117686" y="338833"/>
                  </a:lnTo>
                  <a:lnTo>
                    <a:pt x="129120" y="339508"/>
                  </a:lnTo>
                  <a:lnTo>
                    <a:pt x="141069" y="341398"/>
                  </a:lnTo>
                  <a:lnTo>
                    <a:pt x="153090" y="344860"/>
                  </a:lnTo>
                  <a:lnTo>
                    <a:pt x="164917" y="349964"/>
                  </a:lnTo>
                  <a:lnTo>
                    <a:pt x="176468" y="356507"/>
                  </a:lnTo>
                  <a:lnTo>
                    <a:pt x="187757" y="364195"/>
                  </a:lnTo>
                  <a:lnTo>
                    <a:pt x="198824" y="372742"/>
                  </a:lnTo>
                  <a:lnTo>
                    <a:pt x="209391" y="382074"/>
                  </a:lnTo>
                  <a:lnTo>
                    <a:pt x="218888" y="392316"/>
                  </a:lnTo>
                  <a:lnTo>
                    <a:pt x="227092" y="403458"/>
                  </a:lnTo>
                  <a:lnTo>
                    <a:pt x="234093" y="415211"/>
                  </a:lnTo>
                  <a:lnTo>
                    <a:pt x="240112" y="427100"/>
                  </a:lnTo>
                  <a:lnTo>
                    <a:pt x="245384" y="438838"/>
                  </a:lnTo>
                  <a:lnTo>
                    <a:pt x="250114" y="450329"/>
                  </a:lnTo>
                  <a:lnTo>
                    <a:pt x="254459" y="461579"/>
                  </a:lnTo>
                  <a:lnTo>
                    <a:pt x="258531" y="472618"/>
                  </a:lnTo>
                  <a:lnTo>
                    <a:pt x="262265" y="483234"/>
                  </a:lnTo>
                  <a:lnTo>
                    <a:pt x="265790" y="494104"/>
                  </a:lnTo>
                  <a:lnTo>
                    <a:pt x="269420" y="507303"/>
                  </a:lnTo>
                  <a:lnTo>
                    <a:pt x="273741" y="526425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08192" y="672748"/>
              <a:ext cx="318482" cy="243603"/>
            </a:xfrm>
            <a:custGeom>
              <a:avLst/>
              <a:gdLst/>
              <a:ahLst/>
              <a:cxnLst/>
              <a:rect l="0" t="0" r="0" b="0"/>
              <a:pathLst>
                <a:path w="318482" h="243603">
                  <a:moveTo>
                    <a:pt x="181611" y="53718"/>
                  </a:moveTo>
                  <a:lnTo>
                    <a:pt x="178610" y="44984"/>
                  </a:lnTo>
                  <a:lnTo>
                    <a:pt x="175188" y="37277"/>
                  </a:lnTo>
                  <a:lnTo>
                    <a:pt x="170987" y="29879"/>
                  </a:lnTo>
                  <a:lnTo>
                    <a:pt x="165914" y="22791"/>
                  </a:lnTo>
                  <a:lnTo>
                    <a:pt x="159784" y="16261"/>
                  </a:lnTo>
                  <a:lnTo>
                    <a:pt x="152596" y="10398"/>
                  </a:lnTo>
                  <a:lnTo>
                    <a:pt x="144336" y="5478"/>
                  </a:lnTo>
                  <a:lnTo>
                    <a:pt x="134893" y="2005"/>
                  </a:lnTo>
                  <a:lnTo>
                    <a:pt x="124324" y="126"/>
                  </a:lnTo>
                  <a:lnTo>
                    <a:pt x="112974" y="0"/>
                  </a:lnTo>
                  <a:lnTo>
                    <a:pt x="101365" y="1961"/>
                  </a:lnTo>
                  <a:lnTo>
                    <a:pt x="89822" y="5981"/>
                  </a:lnTo>
                  <a:lnTo>
                    <a:pt x="78633" y="11594"/>
                  </a:lnTo>
                  <a:lnTo>
                    <a:pt x="68120" y="18108"/>
                  </a:lnTo>
                  <a:lnTo>
                    <a:pt x="58388" y="25052"/>
                  </a:lnTo>
                  <a:lnTo>
                    <a:pt x="49531" y="32660"/>
                  </a:lnTo>
                  <a:lnTo>
                    <a:pt x="41720" y="41737"/>
                  </a:lnTo>
                  <a:lnTo>
                    <a:pt x="34945" y="52615"/>
                  </a:lnTo>
                  <a:lnTo>
                    <a:pt x="29054" y="64853"/>
                  </a:lnTo>
                  <a:lnTo>
                    <a:pt x="23854" y="77532"/>
                  </a:lnTo>
                  <a:lnTo>
                    <a:pt x="19168" y="90061"/>
                  </a:lnTo>
                  <a:lnTo>
                    <a:pt x="14848" y="102218"/>
                  </a:lnTo>
                  <a:lnTo>
                    <a:pt x="10786" y="113981"/>
                  </a:lnTo>
                  <a:lnTo>
                    <a:pt x="6911" y="125416"/>
                  </a:lnTo>
                  <a:lnTo>
                    <a:pt x="3495" y="136925"/>
                  </a:lnTo>
                  <a:lnTo>
                    <a:pt x="1112" y="149191"/>
                  </a:lnTo>
                  <a:lnTo>
                    <a:pt x="0" y="162515"/>
                  </a:lnTo>
                  <a:lnTo>
                    <a:pt x="238" y="176383"/>
                  </a:lnTo>
                  <a:lnTo>
                    <a:pt x="1919" y="189699"/>
                  </a:lnTo>
                  <a:lnTo>
                    <a:pt x="4949" y="201869"/>
                  </a:lnTo>
                  <a:lnTo>
                    <a:pt x="9425" y="212648"/>
                  </a:lnTo>
                  <a:lnTo>
                    <a:pt x="15702" y="221890"/>
                  </a:lnTo>
                  <a:lnTo>
                    <a:pt x="23809" y="229685"/>
                  </a:lnTo>
                  <a:lnTo>
                    <a:pt x="33336" y="235953"/>
                  </a:lnTo>
                  <a:lnTo>
                    <a:pt x="43639" y="240356"/>
                  </a:lnTo>
                  <a:lnTo>
                    <a:pt x="54270" y="242874"/>
                  </a:lnTo>
                  <a:lnTo>
                    <a:pt x="64999" y="243602"/>
                  </a:lnTo>
                  <a:lnTo>
                    <a:pt x="75727" y="242580"/>
                  </a:lnTo>
                  <a:lnTo>
                    <a:pt x="86423" y="240000"/>
                  </a:lnTo>
                  <a:lnTo>
                    <a:pt x="97079" y="235998"/>
                  </a:lnTo>
                  <a:lnTo>
                    <a:pt x="107701" y="230571"/>
                  </a:lnTo>
                  <a:lnTo>
                    <a:pt x="118291" y="223849"/>
                  </a:lnTo>
                  <a:lnTo>
                    <a:pt x="128693" y="216066"/>
                  </a:lnTo>
                  <a:lnTo>
                    <a:pt x="138605" y="207471"/>
                  </a:lnTo>
                  <a:lnTo>
                    <a:pt x="147897" y="198284"/>
                  </a:lnTo>
                  <a:lnTo>
                    <a:pt x="156442" y="188675"/>
                  </a:lnTo>
                  <a:lnTo>
                    <a:pt x="164035" y="178772"/>
                  </a:lnTo>
                  <a:lnTo>
                    <a:pt x="170657" y="168662"/>
                  </a:lnTo>
                  <a:lnTo>
                    <a:pt x="176273" y="158246"/>
                  </a:lnTo>
                  <a:lnTo>
                    <a:pt x="180755" y="147261"/>
                  </a:lnTo>
                  <a:lnTo>
                    <a:pt x="184157" y="135640"/>
                  </a:lnTo>
                  <a:lnTo>
                    <a:pt x="187171" y="124631"/>
                  </a:lnTo>
                  <a:lnTo>
                    <a:pt x="190851" y="117768"/>
                  </a:lnTo>
                  <a:lnTo>
                    <a:pt x="195063" y="116883"/>
                  </a:lnTo>
                  <a:lnTo>
                    <a:pt x="199074" y="120131"/>
                  </a:lnTo>
                  <a:lnTo>
                    <a:pt x="202805" y="125950"/>
                  </a:lnTo>
                  <a:lnTo>
                    <a:pt x="206375" y="133402"/>
                  </a:lnTo>
                  <a:lnTo>
                    <a:pt x="209877" y="141904"/>
                  </a:lnTo>
                  <a:lnTo>
                    <a:pt x="213525" y="150926"/>
                  </a:lnTo>
                  <a:lnTo>
                    <a:pt x="217645" y="159923"/>
                  </a:lnTo>
                  <a:lnTo>
                    <a:pt x="222377" y="168613"/>
                  </a:lnTo>
                  <a:lnTo>
                    <a:pt x="227687" y="176928"/>
                  </a:lnTo>
                  <a:lnTo>
                    <a:pt x="233476" y="184902"/>
                  </a:lnTo>
                  <a:lnTo>
                    <a:pt x="239633" y="192598"/>
                  </a:lnTo>
                  <a:lnTo>
                    <a:pt x="246225" y="199921"/>
                  </a:lnTo>
                  <a:lnTo>
                    <a:pt x="253481" y="206620"/>
                  </a:lnTo>
                  <a:lnTo>
                    <a:pt x="261469" y="212606"/>
                  </a:lnTo>
                  <a:lnTo>
                    <a:pt x="270042" y="217795"/>
                  </a:lnTo>
                  <a:lnTo>
                    <a:pt x="279974" y="222538"/>
                  </a:lnTo>
                  <a:lnTo>
                    <a:pt x="294372" y="227251"/>
                  </a:lnTo>
                  <a:lnTo>
                    <a:pt x="318481" y="232702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89844" y="639835"/>
              <a:ext cx="203114" cy="244559"/>
            </a:xfrm>
            <a:custGeom>
              <a:avLst/>
              <a:gdLst/>
              <a:ahLst/>
              <a:cxnLst/>
              <a:rect l="0" t="0" r="0" b="0"/>
              <a:pathLst>
                <a:path w="203114" h="244559">
                  <a:moveTo>
                    <a:pt x="0" y="118216"/>
                  </a:moveTo>
                  <a:lnTo>
                    <a:pt x="2867" y="132818"/>
                  </a:lnTo>
                  <a:lnTo>
                    <a:pt x="5009" y="146089"/>
                  </a:lnTo>
                  <a:lnTo>
                    <a:pt x="6616" y="159286"/>
                  </a:lnTo>
                  <a:lnTo>
                    <a:pt x="7970" y="172455"/>
                  </a:lnTo>
                  <a:lnTo>
                    <a:pt x="9467" y="185315"/>
                  </a:lnTo>
                  <a:lnTo>
                    <a:pt x="11290" y="197641"/>
                  </a:lnTo>
                  <a:lnTo>
                    <a:pt x="12511" y="206792"/>
                  </a:lnTo>
                  <a:lnTo>
                    <a:pt x="12052" y="209406"/>
                  </a:lnTo>
                  <a:lnTo>
                    <a:pt x="10456" y="206390"/>
                  </a:lnTo>
                  <a:lnTo>
                    <a:pt x="8516" y="199505"/>
                  </a:lnTo>
                  <a:lnTo>
                    <a:pt x="7104" y="190105"/>
                  </a:lnTo>
                  <a:lnTo>
                    <a:pt x="6628" y="179085"/>
                  </a:lnTo>
                  <a:lnTo>
                    <a:pt x="7119" y="167022"/>
                  </a:lnTo>
                  <a:lnTo>
                    <a:pt x="8434" y="154282"/>
                  </a:lnTo>
                  <a:lnTo>
                    <a:pt x="10390" y="141099"/>
                  </a:lnTo>
                  <a:lnTo>
                    <a:pt x="12819" y="127627"/>
                  </a:lnTo>
                  <a:lnTo>
                    <a:pt x="15586" y="113964"/>
                  </a:lnTo>
                  <a:lnTo>
                    <a:pt x="18590" y="100179"/>
                  </a:lnTo>
                  <a:lnTo>
                    <a:pt x="21757" y="86479"/>
                  </a:lnTo>
                  <a:lnTo>
                    <a:pt x="25036" y="73199"/>
                  </a:lnTo>
                  <a:lnTo>
                    <a:pt x="28395" y="60492"/>
                  </a:lnTo>
                  <a:lnTo>
                    <a:pt x="31973" y="48501"/>
                  </a:lnTo>
                  <a:lnTo>
                    <a:pt x="36061" y="37441"/>
                  </a:lnTo>
                  <a:lnTo>
                    <a:pt x="40791" y="27343"/>
                  </a:lnTo>
                  <a:lnTo>
                    <a:pt x="46613" y="18409"/>
                  </a:lnTo>
                  <a:lnTo>
                    <a:pt x="54344" y="11078"/>
                  </a:lnTo>
                  <a:lnTo>
                    <a:pt x="64246" y="5452"/>
                  </a:lnTo>
                  <a:lnTo>
                    <a:pt x="75795" y="1657"/>
                  </a:lnTo>
                  <a:lnTo>
                    <a:pt x="87996" y="0"/>
                  </a:lnTo>
                  <a:lnTo>
                    <a:pt x="100192" y="446"/>
                  </a:lnTo>
                  <a:lnTo>
                    <a:pt x="111953" y="2846"/>
                  </a:lnTo>
                  <a:lnTo>
                    <a:pt x="122917" y="7115"/>
                  </a:lnTo>
                  <a:lnTo>
                    <a:pt x="132988" y="13025"/>
                  </a:lnTo>
                  <a:lnTo>
                    <a:pt x="142257" y="20414"/>
                  </a:lnTo>
                  <a:lnTo>
                    <a:pt x="150884" y="29268"/>
                  </a:lnTo>
                  <a:lnTo>
                    <a:pt x="159020" y="39445"/>
                  </a:lnTo>
                  <a:lnTo>
                    <a:pt x="166470" y="50700"/>
                  </a:lnTo>
                  <a:lnTo>
                    <a:pt x="172724" y="62779"/>
                  </a:lnTo>
                  <a:lnTo>
                    <a:pt x="177601" y="75459"/>
                  </a:lnTo>
                  <a:lnTo>
                    <a:pt x="181386" y="88566"/>
                  </a:lnTo>
                  <a:lnTo>
                    <a:pt x="184624" y="101971"/>
                  </a:lnTo>
                  <a:lnTo>
                    <a:pt x="187694" y="115577"/>
                  </a:lnTo>
                  <a:lnTo>
                    <a:pt x="190775" y="129153"/>
                  </a:lnTo>
                  <a:lnTo>
                    <a:pt x="193931" y="142349"/>
                  </a:lnTo>
                  <a:lnTo>
                    <a:pt x="197162" y="155004"/>
                  </a:lnTo>
                  <a:lnTo>
                    <a:pt x="200129" y="167129"/>
                  </a:lnTo>
                  <a:lnTo>
                    <a:pt x="202203" y="178813"/>
                  </a:lnTo>
                  <a:lnTo>
                    <a:pt x="203113" y="190147"/>
                  </a:lnTo>
                  <a:lnTo>
                    <a:pt x="203073" y="200961"/>
                  </a:lnTo>
                  <a:lnTo>
                    <a:pt x="202591" y="211987"/>
                  </a:lnTo>
                  <a:lnTo>
                    <a:pt x="201623" y="225314"/>
                  </a:lnTo>
                  <a:lnTo>
                    <a:pt x="200042" y="244558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105699" y="606117"/>
              <a:ext cx="217234" cy="256246"/>
            </a:xfrm>
            <a:custGeom>
              <a:avLst/>
              <a:gdLst/>
              <a:ahLst/>
              <a:cxnLst/>
              <a:rect l="0" t="0" r="0" b="0"/>
              <a:pathLst>
                <a:path w="217234" h="256246">
                  <a:moveTo>
                    <a:pt x="0" y="88763"/>
                  </a:moveTo>
                  <a:lnTo>
                    <a:pt x="67" y="100498"/>
                  </a:lnTo>
                  <a:lnTo>
                    <a:pt x="707" y="111627"/>
                  </a:lnTo>
                  <a:lnTo>
                    <a:pt x="2004" y="123226"/>
                  </a:lnTo>
                  <a:lnTo>
                    <a:pt x="3864" y="135387"/>
                  </a:lnTo>
                  <a:lnTo>
                    <a:pt x="6180" y="148047"/>
                  </a:lnTo>
                  <a:lnTo>
                    <a:pt x="8842" y="161103"/>
                  </a:lnTo>
                  <a:lnTo>
                    <a:pt x="11593" y="174455"/>
                  </a:lnTo>
                  <a:lnTo>
                    <a:pt x="14052" y="188020"/>
                  </a:lnTo>
                  <a:lnTo>
                    <a:pt x="16034" y="201735"/>
                  </a:lnTo>
                  <a:lnTo>
                    <a:pt x="17533" y="215554"/>
                  </a:lnTo>
                  <a:lnTo>
                    <a:pt x="18620" y="229444"/>
                  </a:lnTo>
                  <a:lnTo>
                    <a:pt x="19358" y="243285"/>
                  </a:lnTo>
                  <a:lnTo>
                    <a:pt x="18731" y="253608"/>
                  </a:lnTo>
                  <a:lnTo>
                    <a:pt x="16114" y="256245"/>
                  </a:lnTo>
                  <a:lnTo>
                    <a:pt x="12917" y="252769"/>
                  </a:lnTo>
                  <a:lnTo>
                    <a:pt x="9814" y="245192"/>
                  </a:lnTo>
                  <a:lnTo>
                    <a:pt x="7166" y="234696"/>
                  </a:lnTo>
                  <a:lnTo>
                    <a:pt x="5092" y="222078"/>
                  </a:lnTo>
                  <a:lnTo>
                    <a:pt x="3551" y="207936"/>
                  </a:lnTo>
                  <a:lnTo>
                    <a:pt x="2445" y="192720"/>
                  </a:lnTo>
                  <a:lnTo>
                    <a:pt x="1668" y="176760"/>
                  </a:lnTo>
                  <a:lnTo>
                    <a:pt x="1131" y="160456"/>
                  </a:lnTo>
                  <a:lnTo>
                    <a:pt x="763" y="144278"/>
                  </a:lnTo>
                  <a:lnTo>
                    <a:pt x="518" y="128472"/>
                  </a:lnTo>
                  <a:lnTo>
                    <a:pt x="522" y="113248"/>
                  </a:lnTo>
                  <a:lnTo>
                    <a:pt x="1056" y="98862"/>
                  </a:lnTo>
                  <a:lnTo>
                    <a:pt x="2238" y="85374"/>
                  </a:lnTo>
                  <a:lnTo>
                    <a:pt x="4185" y="72840"/>
                  </a:lnTo>
                  <a:lnTo>
                    <a:pt x="7096" y="61407"/>
                  </a:lnTo>
                  <a:lnTo>
                    <a:pt x="10982" y="51046"/>
                  </a:lnTo>
                  <a:lnTo>
                    <a:pt x="15711" y="41595"/>
                  </a:lnTo>
                  <a:lnTo>
                    <a:pt x="21102" y="32851"/>
                  </a:lnTo>
                  <a:lnTo>
                    <a:pt x="26994" y="24641"/>
                  </a:lnTo>
                  <a:lnTo>
                    <a:pt x="33577" y="17143"/>
                  </a:lnTo>
                  <a:lnTo>
                    <a:pt x="41359" y="10858"/>
                  </a:lnTo>
                  <a:lnTo>
                    <a:pt x="50518" y="5968"/>
                  </a:lnTo>
                  <a:lnTo>
                    <a:pt x="60771" y="2516"/>
                  </a:lnTo>
                  <a:lnTo>
                    <a:pt x="71571" y="566"/>
                  </a:lnTo>
                  <a:lnTo>
                    <a:pt x="82538" y="0"/>
                  </a:lnTo>
                  <a:lnTo>
                    <a:pt x="93495" y="739"/>
                  </a:lnTo>
                  <a:lnTo>
                    <a:pt x="104377" y="2822"/>
                  </a:lnTo>
                  <a:lnTo>
                    <a:pt x="115170" y="6155"/>
                  </a:lnTo>
                  <a:lnTo>
                    <a:pt x="125722" y="10848"/>
                  </a:lnTo>
                  <a:lnTo>
                    <a:pt x="135742" y="17280"/>
                  </a:lnTo>
                  <a:lnTo>
                    <a:pt x="145114" y="25497"/>
                  </a:lnTo>
                  <a:lnTo>
                    <a:pt x="153884" y="35270"/>
                  </a:lnTo>
                  <a:lnTo>
                    <a:pt x="162161" y="46271"/>
                  </a:lnTo>
                  <a:lnTo>
                    <a:pt x="170060" y="58189"/>
                  </a:lnTo>
                  <a:lnTo>
                    <a:pt x="177518" y="70766"/>
                  </a:lnTo>
                  <a:lnTo>
                    <a:pt x="184308" y="83807"/>
                  </a:lnTo>
                  <a:lnTo>
                    <a:pt x="190358" y="97168"/>
                  </a:lnTo>
                  <a:lnTo>
                    <a:pt x="195745" y="110750"/>
                  </a:lnTo>
                  <a:lnTo>
                    <a:pt x="200597" y="124481"/>
                  </a:lnTo>
                  <a:lnTo>
                    <a:pt x="205042" y="138313"/>
                  </a:lnTo>
                  <a:lnTo>
                    <a:pt x="209028" y="152212"/>
                  </a:lnTo>
                  <a:lnTo>
                    <a:pt x="212333" y="166158"/>
                  </a:lnTo>
                  <a:lnTo>
                    <a:pt x="214887" y="180121"/>
                  </a:lnTo>
                  <a:lnTo>
                    <a:pt x="216577" y="193676"/>
                  </a:lnTo>
                  <a:lnTo>
                    <a:pt x="217233" y="207445"/>
                  </a:lnTo>
                  <a:lnTo>
                    <a:pt x="215795" y="223755"/>
                  </a:lnTo>
                  <a:lnTo>
                    <a:pt x="210570" y="246691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417670" y="621181"/>
              <a:ext cx="220301" cy="242200"/>
            </a:xfrm>
            <a:custGeom>
              <a:avLst/>
              <a:gdLst/>
              <a:ahLst/>
              <a:cxnLst/>
              <a:rect l="0" t="0" r="0" b="0"/>
              <a:pathLst>
                <a:path w="220301" h="242200">
                  <a:moveTo>
                    <a:pt x="119697" y="0"/>
                  </a:moveTo>
                  <a:lnTo>
                    <a:pt x="108096" y="134"/>
                  </a:lnTo>
                  <a:lnTo>
                    <a:pt x="98248" y="1414"/>
                  </a:lnTo>
                  <a:lnTo>
                    <a:pt x="89238" y="4012"/>
                  </a:lnTo>
                  <a:lnTo>
                    <a:pt x="80624" y="7904"/>
                  </a:lnTo>
                  <a:lnTo>
                    <a:pt x="71948" y="13186"/>
                  </a:lnTo>
                  <a:lnTo>
                    <a:pt x="62981" y="19772"/>
                  </a:lnTo>
                  <a:lnTo>
                    <a:pt x="53996" y="27445"/>
                  </a:lnTo>
                  <a:lnTo>
                    <a:pt x="45646" y="35955"/>
                  </a:lnTo>
                  <a:lnTo>
                    <a:pt x="38247" y="45087"/>
                  </a:lnTo>
                  <a:lnTo>
                    <a:pt x="31636" y="54826"/>
                  </a:lnTo>
                  <a:lnTo>
                    <a:pt x="25355" y="65347"/>
                  </a:lnTo>
                  <a:lnTo>
                    <a:pt x="19101" y="76690"/>
                  </a:lnTo>
                  <a:lnTo>
                    <a:pt x="13069" y="88918"/>
                  </a:lnTo>
                  <a:lnTo>
                    <a:pt x="7844" y="102190"/>
                  </a:lnTo>
                  <a:lnTo>
                    <a:pt x="3707" y="116484"/>
                  </a:lnTo>
                  <a:lnTo>
                    <a:pt x="947" y="131320"/>
                  </a:lnTo>
                  <a:lnTo>
                    <a:pt x="0" y="145893"/>
                  </a:lnTo>
                  <a:lnTo>
                    <a:pt x="930" y="159764"/>
                  </a:lnTo>
                  <a:lnTo>
                    <a:pt x="3657" y="172856"/>
                  </a:lnTo>
                  <a:lnTo>
                    <a:pt x="8147" y="185262"/>
                  </a:lnTo>
                  <a:lnTo>
                    <a:pt x="14201" y="197117"/>
                  </a:lnTo>
                  <a:lnTo>
                    <a:pt x="21517" y="208232"/>
                  </a:lnTo>
                  <a:lnTo>
                    <a:pt x="29790" y="218105"/>
                  </a:lnTo>
                  <a:lnTo>
                    <a:pt x="38762" y="226555"/>
                  </a:lnTo>
                  <a:lnTo>
                    <a:pt x="48394" y="233384"/>
                  </a:lnTo>
                  <a:lnTo>
                    <a:pt x="58845" y="238223"/>
                  </a:lnTo>
                  <a:lnTo>
                    <a:pt x="70136" y="241068"/>
                  </a:lnTo>
                  <a:lnTo>
                    <a:pt x="82159" y="242199"/>
                  </a:lnTo>
                  <a:lnTo>
                    <a:pt x="94762" y="241986"/>
                  </a:lnTo>
                  <a:lnTo>
                    <a:pt x="107793" y="240765"/>
                  </a:lnTo>
                  <a:lnTo>
                    <a:pt x="120967" y="238492"/>
                  </a:lnTo>
                  <a:lnTo>
                    <a:pt x="133885" y="234765"/>
                  </a:lnTo>
                  <a:lnTo>
                    <a:pt x="146346" y="229476"/>
                  </a:lnTo>
                  <a:lnTo>
                    <a:pt x="158169" y="222636"/>
                  </a:lnTo>
                  <a:lnTo>
                    <a:pt x="169117" y="214217"/>
                  </a:lnTo>
                  <a:lnTo>
                    <a:pt x="179144" y="204370"/>
                  </a:lnTo>
                  <a:lnTo>
                    <a:pt x="188200" y="193520"/>
                  </a:lnTo>
                  <a:lnTo>
                    <a:pt x="196145" y="182253"/>
                  </a:lnTo>
                  <a:lnTo>
                    <a:pt x="203006" y="170935"/>
                  </a:lnTo>
                  <a:lnTo>
                    <a:pt x="208784" y="159558"/>
                  </a:lnTo>
                  <a:lnTo>
                    <a:pt x="213376" y="147854"/>
                  </a:lnTo>
                  <a:lnTo>
                    <a:pt x="216832" y="135682"/>
                  </a:lnTo>
                  <a:lnTo>
                    <a:pt x="219171" y="123050"/>
                  </a:lnTo>
                  <a:lnTo>
                    <a:pt x="220300" y="110030"/>
                  </a:lnTo>
                  <a:lnTo>
                    <a:pt x="220274" y="96724"/>
                  </a:lnTo>
                  <a:lnTo>
                    <a:pt x="218952" y="83704"/>
                  </a:lnTo>
                  <a:lnTo>
                    <a:pt x="215937" y="71953"/>
                  </a:lnTo>
                  <a:lnTo>
                    <a:pt x="211180" y="61913"/>
                  </a:lnTo>
                  <a:lnTo>
                    <a:pt x="205366" y="53659"/>
                  </a:lnTo>
                  <a:lnTo>
                    <a:pt x="199164" y="46364"/>
                  </a:lnTo>
                  <a:lnTo>
                    <a:pt x="192031" y="39391"/>
                  </a:lnTo>
                  <a:lnTo>
                    <a:pt x="182868" y="31585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684766" y="519009"/>
              <a:ext cx="230085" cy="312743"/>
            </a:xfrm>
            <a:custGeom>
              <a:avLst/>
              <a:gdLst/>
              <a:ahLst/>
              <a:cxnLst/>
              <a:rect l="0" t="0" r="0" b="0"/>
              <a:pathLst>
                <a:path w="230085" h="312743">
                  <a:moveTo>
                    <a:pt x="0" y="112700"/>
                  </a:moveTo>
                  <a:lnTo>
                    <a:pt x="5801" y="121502"/>
                  </a:lnTo>
                  <a:lnTo>
                    <a:pt x="10725" y="129848"/>
                  </a:lnTo>
                  <a:lnTo>
                    <a:pt x="15228" y="138552"/>
                  </a:lnTo>
                  <a:lnTo>
                    <a:pt x="19448" y="147845"/>
                  </a:lnTo>
                  <a:lnTo>
                    <a:pt x="23462" y="157989"/>
                  </a:lnTo>
                  <a:lnTo>
                    <a:pt x="27324" y="169034"/>
                  </a:lnTo>
                  <a:lnTo>
                    <a:pt x="31076" y="180873"/>
                  </a:lnTo>
                  <a:lnTo>
                    <a:pt x="34752" y="193344"/>
                  </a:lnTo>
                  <a:lnTo>
                    <a:pt x="38374" y="206286"/>
                  </a:lnTo>
                  <a:lnTo>
                    <a:pt x="41960" y="219569"/>
                  </a:lnTo>
                  <a:lnTo>
                    <a:pt x="45520" y="233091"/>
                  </a:lnTo>
                  <a:lnTo>
                    <a:pt x="49059" y="246779"/>
                  </a:lnTo>
                  <a:lnTo>
                    <a:pt x="52419" y="260581"/>
                  </a:lnTo>
                  <a:lnTo>
                    <a:pt x="55296" y="274460"/>
                  </a:lnTo>
                  <a:lnTo>
                    <a:pt x="57522" y="288326"/>
                  </a:lnTo>
                  <a:lnTo>
                    <a:pt x="57724" y="299851"/>
                  </a:lnTo>
                  <a:lnTo>
                    <a:pt x="55027" y="305390"/>
                  </a:lnTo>
                  <a:lnTo>
                    <a:pt x="51231" y="304758"/>
                  </a:lnTo>
                  <a:lnTo>
                    <a:pt x="47236" y="299531"/>
                  </a:lnTo>
                  <a:lnTo>
                    <a:pt x="43457" y="291063"/>
                  </a:lnTo>
                  <a:lnTo>
                    <a:pt x="40251" y="280124"/>
                  </a:lnTo>
                  <a:lnTo>
                    <a:pt x="37742" y="267286"/>
                  </a:lnTo>
                  <a:lnTo>
                    <a:pt x="35879" y="253036"/>
                  </a:lnTo>
                  <a:lnTo>
                    <a:pt x="34542" y="237765"/>
                  </a:lnTo>
                  <a:lnTo>
                    <a:pt x="33603" y="221775"/>
                  </a:lnTo>
                  <a:lnTo>
                    <a:pt x="32953" y="205285"/>
                  </a:lnTo>
                  <a:lnTo>
                    <a:pt x="32509" y="188452"/>
                  </a:lnTo>
                  <a:lnTo>
                    <a:pt x="32211" y="171391"/>
                  </a:lnTo>
                  <a:lnTo>
                    <a:pt x="32180" y="154339"/>
                  </a:lnTo>
                  <a:lnTo>
                    <a:pt x="32691" y="137656"/>
                  </a:lnTo>
                  <a:lnTo>
                    <a:pt x="33851" y="121511"/>
                  </a:lnTo>
                  <a:lnTo>
                    <a:pt x="35615" y="106059"/>
                  </a:lnTo>
                  <a:lnTo>
                    <a:pt x="37870" y="91521"/>
                  </a:lnTo>
                  <a:lnTo>
                    <a:pt x="40503" y="77926"/>
                  </a:lnTo>
                  <a:lnTo>
                    <a:pt x="43576" y="65151"/>
                  </a:lnTo>
                  <a:lnTo>
                    <a:pt x="47316" y="53024"/>
                  </a:lnTo>
                  <a:lnTo>
                    <a:pt x="51800" y="41389"/>
                  </a:lnTo>
                  <a:lnTo>
                    <a:pt x="57116" y="30437"/>
                  </a:lnTo>
                  <a:lnTo>
                    <a:pt x="63441" y="20680"/>
                  </a:lnTo>
                  <a:lnTo>
                    <a:pt x="70778" y="12316"/>
                  </a:lnTo>
                  <a:lnTo>
                    <a:pt x="79146" y="5717"/>
                  </a:lnTo>
                  <a:lnTo>
                    <a:pt x="88666" y="1565"/>
                  </a:lnTo>
                  <a:lnTo>
                    <a:pt x="99283" y="0"/>
                  </a:lnTo>
                  <a:lnTo>
                    <a:pt x="110497" y="712"/>
                  </a:lnTo>
                  <a:lnTo>
                    <a:pt x="121483" y="3233"/>
                  </a:lnTo>
                  <a:lnTo>
                    <a:pt x="131794" y="7108"/>
                  </a:lnTo>
                  <a:lnTo>
                    <a:pt x="141342" y="11960"/>
                  </a:lnTo>
                  <a:lnTo>
                    <a:pt x="150215" y="17498"/>
                  </a:lnTo>
                  <a:lnTo>
                    <a:pt x="158554" y="23522"/>
                  </a:lnTo>
                  <a:lnTo>
                    <a:pt x="166494" y="30208"/>
                  </a:lnTo>
                  <a:lnTo>
                    <a:pt x="174147" y="38068"/>
                  </a:lnTo>
                  <a:lnTo>
                    <a:pt x="181595" y="47282"/>
                  </a:lnTo>
                  <a:lnTo>
                    <a:pt x="188734" y="57574"/>
                  </a:lnTo>
                  <a:lnTo>
                    <a:pt x="195303" y="68401"/>
                  </a:lnTo>
                  <a:lnTo>
                    <a:pt x="201202" y="79391"/>
                  </a:lnTo>
                  <a:lnTo>
                    <a:pt x="206485" y="90533"/>
                  </a:lnTo>
                  <a:lnTo>
                    <a:pt x="211268" y="102072"/>
                  </a:lnTo>
                  <a:lnTo>
                    <a:pt x="215666" y="114133"/>
                  </a:lnTo>
                  <a:lnTo>
                    <a:pt x="219621" y="126861"/>
                  </a:lnTo>
                  <a:lnTo>
                    <a:pt x="222905" y="140476"/>
                  </a:lnTo>
                  <a:lnTo>
                    <a:pt x="225448" y="155012"/>
                  </a:lnTo>
                  <a:lnTo>
                    <a:pt x="227327" y="170353"/>
                  </a:lnTo>
                  <a:lnTo>
                    <a:pt x="228671" y="186328"/>
                  </a:lnTo>
                  <a:lnTo>
                    <a:pt x="229607" y="202774"/>
                  </a:lnTo>
                  <a:lnTo>
                    <a:pt x="230084" y="219392"/>
                  </a:lnTo>
                  <a:lnTo>
                    <a:pt x="229880" y="235775"/>
                  </a:lnTo>
                  <a:lnTo>
                    <a:pt x="228934" y="251701"/>
                  </a:lnTo>
                  <a:lnTo>
                    <a:pt x="227477" y="266547"/>
                  </a:lnTo>
                  <a:lnTo>
                    <a:pt x="225810" y="280660"/>
                  </a:lnTo>
                  <a:lnTo>
                    <a:pt x="223786" y="295276"/>
                  </a:lnTo>
                  <a:lnTo>
                    <a:pt x="221099" y="312742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621181" y="968621"/>
              <a:ext cx="2305742" cy="315856"/>
            </a:xfrm>
            <a:custGeom>
              <a:avLst/>
              <a:gdLst/>
              <a:ahLst/>
              <a:cxnLst/>
              <a:rect l="0" t="0" r="0" b="0"/>
              <a:pathLst>
                <a:path w="2305742" h="315856">
                  <a:moveTo>
                    <a:pt x="2305741" y="0"/>
                  </a:moveTo>
                  <a:lnTo>
                    <a:pt x="2299874" y="5935"/>
                  </a:lnTo>
                  <a:lnTo>
                    <a:pt x="2294309" y="12140"/>
                  </a:lnTo>
                  <a:lnTo>
                    <a:pt x="2288510" y="19235"/>
                  </a:lnTo>
                  <a:lnTo>
                    <a:pt x="2282429" y="27176"/>
                  </a:lnTo>
                  <a:lnTo>
                    <a:pt x="2276099" y="35822"/>
                  </a:lnTo>
                  <a:lnTo>
                    <a:pt x="2269571" y="45017"/>
                  </a:lnTo>
                  <a:lnTo>
                    <a:pt x="2262895" y="54616"/>
                  </a:lnTo>
                  <a:lnTo>
                    <a:pt x="2256113" y="64506"/>
                  </a:lnTo>
                  <a:lnTo>
                    <a:pt x="2249255" y="74594"/>
                  </a:lnTo>
                  <a:lnTo>
                    <a:pt x="2242346" y="84655"/>
                  </a:lnTo>
                  <a:lnTo>
                    <a:pt x="2235400" y="94336"/>
                  </a:lnTo>
                  <a:lnTo>
                    <a:pt x="2228422" y="103477"/>
                  </a:lnTo>
                  <a:lnTo>
                    <a:pt x="2221091" y="112091"/>
                  </a:lnTo>
                  <a:lnTo>
                    <a:pt x="2212797" y="120262"/>
                  </a:lnTo>
                  <a:lnTo>
                    <a:pt x="2203287" y="128099"/>
                  </a:lnTo>
                  <a:lnTo>
                    <a:pt x="2192627" y="135855"/>
                  </a:lnTo>
                  <a:lnTo>
                    <a:pt x="2181021" y="143910"/>
                  </a:lnTo>
                  <a:lnTo>
                    <a:pt x="2168700" y="152436"/>
                  </a:lnTo>
                  <a:lnTo>
                    <a:pt x="2156020" y="161113"/>
                  </a:lnTo>
                  <a:lnTo>
                    <a:pt x="2143442" y="169252"/>
                  </a:lnTo>
                  <a:lnTo>
                    <a:pt x="2131209" y="176502"/>
                  </a:lnTo>
                  <a:lnTo>
                    <a:pt x="2119370" y="182842"/>
                  </a:lnTo>
                  <a:lnTo>
                    <a:pt x="2107880" y="188409"/>
                  </a:lnTo>
                  <a:lnTo>
                    <a:pt x="2096667" y="193374"/>
                  </a:lnTo>
                  <a:lnTo>
                    <a:pt x="2085661" y="197896"/>
                  </a:lnTo>
                  <a:lnTo>
                    <a:pt x="2074803" y="202101"/>
                  </a:lnTo>
                  <a:lnTo>
                    <a:pt x="2064036" y="206084"/>
                  </a:lnTo>
                  <a:lnTo>
                    <a:pt x="2052837" y="209914"/>
                  </a:lnTo>
                  <a:lnTo>
                    <a:pt x="2040261" y="213640"/>
                  </a:lnTo>
                  <a:lnTo>
                    <a:pt x="2025903" y="217295"/>
                  </a:lnTo>
                  <a:lnTo>
                    <a:pt x="2009852" y="220902"/>
                  </a:lnTo>
                  <a:lnTo>
                    <a:pt x="1992402" y="224477"/>
                  </a:lnTo>
                  <a:lnTo>
                    <a:pt x="1973899" y="228021"/>
                  </a:lnTo>
                  <a:lnTo>
                    <a:pt x="1955120" y="231214"/>
                  </a:lnTo>
                  <a:lnTo>
                    <a:pt x="1937214" y="233446"/>
                  </a:lnTo>
                  <a:lnTo>
                    <a:pt x="1920718" y="234467"/>
                  </a:lnTo>
                  <a:lnTo>
                    <a:pt x="1905001" y="234507"/>
                  </a:lnTo>
                  <a:lnTo>
                    <a:pt x="1888614" y="234077"/>
                  </a:lnTo>
                  <a:lnTo>
                    <a:pt x="1870763" y="233527"/>
                  </a:lnTo>
                  <a:lnTo>
                    <a:pt x="1851328" y="232855"/>
                  </a:lnTo>
                  <a:lnTo>
                    <a:pt x="1830511" y="231806"/>
                  </a:lnTo>
                  <a:lnTo>
                    <a:pt x="1808621" y="230256"/>
                  </a:lnTo>
                  <a:lnTo>
                    <a:pt x="1786429" y="228385"/>
                  </a:lnTo>
                  <a:lnTo>
                    <a:pt x="1765085" y="226583"/>
                  </a:lnTo>
                  <a:lnTo>
                    <a:pt x="1745149" y="225069"/>
                  </a:lnTo>
                  <a:lnTo>
                    <a:pt x="1726650" y="223731"/>
                  </a:lnTo>
                  <a:lnTo>
                    <a:pt x="1709371" y="222225"/>
                  </a:lnTo>
                  <a:lnTo>
                    <a:pt x="1693045" y="220360"/>
                  </a:lnTo>
                  <a:lnTo>
                    <a:pt x="1677586" y="218107"/>
                  </a:lnTo>
                  <a:lnTo>
                    <a:pt x="1663102" y="215516"/>
                  </a:lnTo>
                  <a:lnTo>
                    <a:pt x="1649567" y="212658"/>
                  </a:lnTo>
                  <a:lnTo>
                    <a:pt x="1636676" y="209603"/>
                  </a:lnTo>
                  <a:lnTo>
                    <a:pt x="1623946" y="206407"/>
                  </a:lnTo>
                  <a:lnTo>
                    <a:pt x="1611087" y="203111"/>
                  </a:lnTo>
                  <a:lnTo>
                    <a:pt x="1598161" y="199746"/>
                  </a:lnTo>
                  <a:lnTo>
                    <a:pt x="1585476" y="196334"/>
                  </a:lnTo>
                  <a:lnTo>
                    <a:pt x="1573196" y="192890"/>
                  </a:lnTo>
                  <a:lnTo>
                    <a:pt x="1561170" y="189424"/>
                  </a:lnTo>
                  <a:lnTo>
                    <a:pt x="1549029" y="185944"/>
                  </a:lnTo>
                  <a:lnTo>
                    <a:pt x="1536565" y="182455"/>
                  </a:lnTo>
                  <a:lnTo>
                    <a:pt x="1523735" y="178958"/>
                  </a:lnTo>
                  <a:lnTo>
                    <a:pt x="1510584" y="175458"/>
                  </a:lnTo>
                  <a:lnTo>
                    <a:pt x="1497177" y="171954"/>
                  </a:lnTo>
                  <a:lnTo>
                    <a:pt x="1483579" y="168448"/>
                  </a:lnTo>
                  <a:lnTo>
                    <a:pt x="1469845" y="164942"/>
                  </a:lnTo>
                  <a:lnTo>
                    <a:pt x="1456009" y="161434"/>
                  </a:lnTo>
                  <a:lnTo>
                    <a:pt x="1441939" y="157925"/>
                  </a:lnTo>
                  <a:lnTo>
                    <a:pt x="1427348" y="154417"/>
                  </a:lnTo>
                  <a:lnTo>
                    <a:pt x="1412125" y="150908"/>
                  </a:lnTo>
                  <a:lnTo>
                    <a:pt x="1396477" y="147399"/>
                  </a:lnTo>
                  <a:lnTo>
                    <a:pt x="1380819" y="143889"/>
                  </a:lnTo>
                  <a:lnTo>
                    <a:pt x="1365397" y="140380"/>
                  </a:lnTo>
                  <a:lnTo>
                    <a:pt x="1350279" y="136871"/>
                  </a:lnTo>
                  <a:lnTo>
                    <a:pt x="1335442" y="133361"/>
                  </a:lnTo>
                  <a:lnTo>
                    <a:pt x="1320827" y="129852"/>
                  </a:lnTo>
                  <a:lnTo>
                    <a:pt x="1306215" y="126342"/>
                  </a:lnTo>
                  <a:lnTo>
                    <a:pt x="1291252" y="122833"/>
                  </a:lnTo>
                  <a:lnTo>
                    <a:pt x="1275776" y="119323"/>
                  </a:lnTo>
                  <a:lnTo>
                    <a:pt x="1259957" y="115814"/>
                  </a:lnTo>
                  <a:lnTo>
                    <a:pt x="1244184" y="112304"/>
                  </a:lnTo>
                  <a:lnTo>
                    <a:pt x="1228684" y="108795"/>
                  </a:lnTo>
                  <a:lnTo>
                    <a:pt x="1213514" y="105285"/>
                  </a:lnTo>
                  <a:lnTo>
                    <a:pt x="1198642" y="101776"/>
                  </a:lnTo>
                  <a:lnTo>
                    <a:pt x="1184003" y="98266"/>
                  </a:lnTo>
                  <a:lnTo>
                    <a:pt x="1169376" y="94757"/>
                  </a:lnTo>
                  <a:lnTo>
                    <a:pt x="1154402" y="91247"/>
                  </a:lnTo>
                  <a:lnTo>
                    <a:pt x="1138919" y="87742"/>
                  </a:lnTo>
                  <a:lnTo>
                    <a:pt x="1123095" y="84406"/>
                  </a:lnTo>
                  <a:lnTo>
                    <a:pt x="1107319" y="81544"/>
                  </a:lnTo>
                  <a:lnTo>
                    <a:pt x="1091818" y="79284"/>
                  </a:lnTo>
                  <a:lnTo>
                    <a:pt x="1076646" y="77427"/>
                  </a:lnTo>
                  <a:lnTo>
                    <a:pt x="1061773" y="75566"/>
                  </a:lnTo>
                  <a:lnTo>
                    <a:pt x="1047134" y="73463"/>
                  </a:lnTo>
                  <a:lnTo>
                    <a:pt x="1032506" y="71219"/>
                  </a:lnTo>
                  <a:lnTo>
                    <a:pt x="1017532" y="69166"/>
                  </a:lnTo>
                  <a:lnTo>
                    <a:pt x="1002045" y="67484"/>
                  </a:lnTo>
                  <a:lnTo>
                    <a:pt x="986048" y="66032"/>
                  </a:lnTo>
                  <a:lnTo>
                    <a:pt x="969623" y="64450"/>
                  </a:lnTo>
                  <a:lnTo>
                    <a:pt x="952868" y="62539"/>
                  </a:lnTo>
                  <a:lnTo>
                    <a:pt x="935871" y="60425"/>
                  </a:lnTo>
                  <a:lnTo>
                    <a:pt x="918702" y="58459"/>
                  </a:lnTo>
                  <a:lnTo>
                    <a:pt x="901412" y="56840"/>
                  </a:lnTo>
                  <a:lnTo>
                    <a:pt x="884038" y="55600"/>
                  </a:lnTo>
                  <a:lnTo>
                    <a:pt x="866608" y="54694"/>
                  </a:lnTo>
                  <a:lnTo>
                    <a:pt x="849139" y="54049"/>
                  </a:lnTo>
                  <a:lnTo>
                    <a:pt x="831645" y="53600"/>
                  </a:lnTo>
                  <a:lnTo>
                    <a:pt x="814133" y="53290"/>
                  </a:lnTo>
                  <a:lnTo>
                    <a:pt x="796609" y="53079"/>
                  </a:lnTo>
                  <a:lnTo>
                    <a:pt x="779077" y="52936"/>
                  </a:lnTo>
                  <a:lnTo>
                    <a:pt x="761540" y="52839"/>
                  </a:lnTo>
                  <a:lnTo>
                    <a:pt x="744000" y="52779"/>
                  </a:lnTo>
                  <a:lnTo>
                    <a:pt x="726457" y="52908"/>
                  </a:lnTo>
                  <a:lnTo>
                    <a:pt x="708913" y="53527"/>
                  </a:lnTo>
                  <a:lnTo>
                    <a:pt x="691367" y="54756"/>
                  </a:lnTo>
                  <a:lnTo>
                    <a:pt x="673821" y="56396"/>
                  </a:lnTo>
                  <a:lnTo>
                    <a:pt x="656274" y="58036"/>
                  </a:lnTo>
                  <a:lnTo>
                    <a:pt x="638727" y="59437"/>
                  </a:lnTo>
                  <a:lnTo>
                    <a:pt x="621180" y="60699"/>
                  </a:lnTo>
                  <a:lnTo>
                    <a:pt x="603633" y="62153"/>
                  </a:lnTo>
                  <a:lnTo>
                    <a:pt x="586095" y="63982"/>
                  </a:lnTo>
                  <a:lnTo>
                    <a:pt x="568893" y="66211"/>
                  </a:lnTo>
                  <a:lnTo>
                    <a:pt x="552642" y="68787"/>
                  </a:lnTo>
                  <a:lnTo>
                    <a:pt x="537593" y="71633"/>
                  </a:lnTo>
                  <a:lnTo>
                    <a:pt x="523350" y="74681"/>
                  </a:lnTo>
                  <a:lnTo>
                    <a:pt x="509099" y="77873"/>
                  </a:lnTo>
                  <a:lnTo>
                    <a:pt x="494362" y="81171"/>
                  </a:lnTo>
                  <a:lnTo>
                    <a:pt x="479173" y="84706"/>
                  </a:lnTo>
                  <a:lnTo>
                    <a:pt x="463890" y="88765"/>
                  </a:lnTo>
                  <a:lnTo>
                    <a:pt x="448747" y="93457"/>
                  </a:lnTo>
                  <a:lnTo>
                    <a:pt x="433662" y="98574"/>
                  </a:lnTo>
                  <a:lnTo>
                    <a:pt x="418322" y="103702"/>
                  </a:lnTo>
                  <a:lnTo>
                    <a:pt x="402564" y="108599"/>
                  </a:lnTo>
                  <a:lnTo>
                    <a:pt x="386541" y="113360"/>
                  </a:lnTo>
                  <a:lnTo>
                    <a:pt x="370625" y="118317"/>
                  </a:lnTo>
                  <a:lnTo>
                    <a:pt x="355027" y="123652"/>
                  </a:lnTo>
                  <a:lnTo>
                    <a:pt x="339790" y="129388"/>
                  </a:lnTo>
                  <a:lnTo>
                    <a:pt x="324871" y="135471"/>
                  </a:lnTo>
                  <a:lnTo>
                    <a:pt x="310202" y="141826"/>
                  </a:lnTo>
                  <a:lnTo>
                    <a:pt x="295553" y="148382"/>
                  </a:lnTo>
                  <a:lnTo>
                    <a:pt x="280565" y="155083"/>
                  </a:lnTo>
                  <a:lnTo>
                    <a:pt x="265073" y="161881"/>
                  </a:lnTo>
                  <a:lnTo>
                    <a:pt x="249243" y="168580"/>
                  </a:lnTo>
                  <a:lnTo>
                    <a:pt x="233462" y="174851"/>
                  </a:lnTo>
                  <a:lnTo>
                    <a:pt x="217958" y="180559"/>
                  </a:lnTo>
                  <a:lnTo>
                    <a:pt x="202785" y="186054"/>
                  </a:lnTo>
                  <a:lnTo>
                    <a:pt x="187910" y="192043"/>
                  </a:lnTo>
                  <a:lnTo>
                    <a:pt x="173275" y="198888"/>
                  </a:lnTo>
                  <a:lnTo>
                    <a:pt x="158820" y="206453"/>
                  </a:lnTo>
                  <a:lnTo>
                    <a:pt x="144494" y="214304"/>
                  </a:lnTo>
                  <a:lnTo>
                    <a:pt x="130263" y="222146"/>
                  </a:lnTo>
                  <a:lnTo>
                    <a:pt x="116265" y="230022"/>
                  </a:lnTo>
                  <a:lnTo>
                    <a:pt x="102785" y="238215"/>
                  </a:lnTo>
                  <a:lnTo>
                    <a:pt x="89944" y="246868"/>
                  </a:lnTo>
                  <a:lnTo>
                    <a:pt x="77863" y="255813"/>
                  </a:lnTo>
                  <a:lnTo>
                    <a:pt x="66743" y="264672"/>
                  </a:lnTo>
                  <a:lnTo>
                    <a:pt x="56596" y="273220"/>
                  </a:lnTo>
                  <a:lnTo>
                    <a:pt x="47203" y="281305"/>
                  </a:lnTo>
                  <a:lnTo>
                    <a:pt x="37072" y="289655"/>
                  </a:lnTo>
                  <a:lnTo>
                    <a:pt x="23077" y="300119"/>
                  </a:lnTo>
                  <a:lnTo>
                    <a:pt x="0" y="315855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106762" y="1446462"/>
            <a:ext cx="6776513" cy="785580"/>
            <a:chOff x="2106762" y="1446462"/>
            <a:chExt cx="6776513" cy="785580"/>
          </a:xfrm>
        </p:grpSpPr>
        <p:sp>
          <p:nvSpPr>
            <p:cNvPr id="11" name="Freeform 10"/>
            <p:cNvSpPr/>
            <p:nvPr/>
          </p:nvSpPr>
          <p:spPr>
            <a:xfrm>
              <a:off x="2106762" y="1564699"/>
              <a:ext cx="342189" cy="539965"/>
            </a:xfrm>
            <a:custGeom>
              <a:avLst/>
              <a:gdLst/>
              <a:ahLst/>
              <a:cxnLst/>
              <a:rect l="0" t="0" r="0" b="0"/>
              <a:pathLst>
                <a:path w="342189" h="539965">
                  <a:moveTo>
                    <a:pt x="283207" y="4047"/>
                  </a:moveTo>
                  <a:lnTo>
                    <a:pt x="239244" y="18701"/>
                  </a:lnTo>
                  <a:lnTo>
                    <a:pt x="182972" y="16603"/>
                  </a:lnTo>
                  <a:lnTo>
                    <a:pt x="128703" y="11856"/>
                  </a:lnTo>
                  <a:lnTo>
                    <a:pt x="72663" y="0"/>
                  </a:lnTo>
                  <a:lnTo>
                    <a:pt x="33650" y="1028"/>
                  </a:lnTo>
                  <a:lnTo>
                    <a:pt x="24418" y="5544"/>
                  </a:lnTo>
                  <a:lnTo>
                    <a:pt x="11042" y="19920"/>
                  </a:lnTo>
                  <a:lnTo>
                    <a:pt x="4317" y="44247"/>
                  </a:lnTo>
                  <a:lnTo>
                    <a:pt x="0" y="107524"/>
                  </a:lnTo>
                  <a:lnTo>
                    <a:pt x="317" y="167943"/>
                  </a:lnTo>
                  <a:lnTo>
                    <a:pt x="4192" y="221818"/>
                  </a:lnTo>
                  <a:lnTo>
                    <a:pt x="2441" y="233456"/>
                  </a:lnTo>
                  <a:lnTo>
                    <a:pt x="3612" y="238874"/>
                  </a:lnTo>
                  <a:lnTo>
                    <a:pt x="6733" y="240147"/>
                  </a:lnTo>
                  <a:lnTo>
                    <a:pt x="25424" y="230760"/>
                  </a:lnTo>
                  <a:lnTo>
                    <a:pt x="75691" y="202271"/>
                  </a:lnTo>
                  <a:lnTo>
                    <a:pt x="137797" y="195280"/>
                  </a:lnTo>
                  <a:lnTo>
                    <a:pt x="195212" y="199489"/>
                  </a:lnTo>
                  <a:lnTo>
                    <a:pt x="246414" y="219991"/>
                  </a:lnTo>
                  <a:lnTo>
                    <a:pt x="273605" y="240905"/>
                  </a:lnTo>
                  <a:lnTo>
                    <a:pt x="318075" y="299304"/>
                  </a:lnTo>
                  <a:lnTo>
                    <a:pt x="336952" y="331736"/>
                  </a:lnTo>
                  <a:lnTo>
                    <a:pt x="342188" y="357137"/>
                  </a:lnTo>
                  <a:lnTo>
                    <a:pt x="337145" y="411571"/>
                  </a:lnTo>
                  <a:lnTo>
                    <a:pt x="321764" y="464264"/>
                  </a:lnTo>
                  <a:lnTo>
                    <a:pt x="296542" y="503226"/>
                  </a:lnTo>
                  <a:lnTo>
                    <a:pt x="270390" y="520579"/>
                  </a:lnTo>
                  <a:lnTo>
                    <a:pt x="221707" y="535753"/>
                  </a:lnTo>
                  <a:lnTo>
                    <a:pt x="167030" y="539964"/>
                  </a:lnTo>
                  <a:lnTo>
                    <a:pt x="128291" y="537573"/>
                  </a:lnTo>
                  <a:lnTo>
                    <a:pt x="71731" y="522762"/>
                  </a:lnTo>
                  <a:lnTo>
                    <a:pt x="62108" y="5199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21595" y="2042528"/>
              <a:ext cx="66586" cy="189514"/>
            </a:xfrm>
            <a:custGeom>
              <a:avLst/>
              <a:gdLst/>
              <a:ahLst/>
              <a:cxnLst/>
              <a:rect l="0" t="0" r="0" b="0"/>
              <a:pathLst>
                <a:path w="66586" h="189514">
                  <a:moveTo>
                    <a:pt x="0" y="0"/>
                  </a:moveTo>
                  <a:lnTo>
                    <a:pt x="49499" y="55087"/>
                  </a:lnTo>
                  <a:lnTo>
                    <a:pt x="64709" y="84952"/>
                  </a:lnTo>
                  <a:lnTo>
                    <a:pt x="66585" y="105607"/>
                  </a:lnTo>
                  <a:lnTo>
                    <a:pt x="62349" y="126485"/>
                  </a:lnTo>
                  <a:lnTo>
                    <a:pt x="46810" y="156800"/>
                  </a:lnTo>
                  <a:lnTo>
                    <a:pt x="28558" y="178780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42694" y="1565221"/>
              <a:ext cx="292843" cy="487837"/>
            </a:xfrm>
            <a:custGeom>
              <a:avLst/>
              <a:gdLst/>
              <a:ahLst/>
              <a:cxnLst/>
              <a:rect l="0" t="0" r="0" b="0"/>
              <a:pathLst>
                <a:path w="292843" h="487837">
                  <a:moveTo>
                    <a:pt x="0" y="66696"/>
                  </a:moveTo>
                  <a:lnTo>
                    <a:pt x="55045" y="49907"/>
                  </a:lnTo>
                  <a:lnTo>
                    <a:pt x="106453" y="46482"/>
                  </a:lnTo>
                  <a:lnTo>
                    <a:pt x="156078" y="40216"/>
                  </a:lnTo>
                  <a:lnTo>
                    <a:pt x="210326" y="24330"/>
                  </a:lnTo>
                  <a:lnTo>
                    <a:pt x="273720" y="3503"/>
                  </a:lnTo>
                  <a:lnTo>
                    <a:pt x="284255" y="0"/>
                  </a:lnTo>
                  <a:lnTo>
                    <a:pt x="290109" y="1175"/>
                  </a:lnTo>
                  <a:lnTo>
                    <a:pt x="292842" y="5468"/>
                  </a:lnTo>
                  <a:lnTo>
                    <a:pt x="292759" y="19596"/>
                  </a:lnTo>
                  <a:lnTo>
                    <a:pt x="280029" y="73015"/>
                  </a:lnTo>
                  <a:lnTo>
                    <a:pt x="259996" y="135551"/>
                  </a:lnTo>
                  <a:lnTo>
                    <a:pt x="244322" y="184193"/>
                  </a:lnTo>
                  <a:lnTo>
                    <a:pt x="229149" y="235651"/>
                  </a:lnTo>
                  <a:lnTo>
                    <a:pt x="212955" y="287942"/>
                  </a:lnTo>
                  <a:lnTo>
                    <a:pt x="203868" y="340480"/>
                  </a:lnTo>
                  <a:lnTo>
                    <a:pt x="199402" y="373211"/>
                  </a:lnTo>
                  <a:lnTo>
                    <a:pt x="183711" y="425939"/>
                  </a:lnTo>
                  <a:lnTo>
                    <a:pt x="168456" y="4878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348062" y="1631917"/>
              <a:ext cx="10529" cy="463255"/>
            </a:xfrm>
            <a:custGeom>
              <a:avLst/>
              <a:gdLst/>
              <a:ahLst/>
              <a:cxnLst/>
              <a:rect l="0" t="0" r="0" b="0"/>
              <a:pathLst>
                <a:path w="10529" h="463255">
                  <a:moveTo>
                    <a:pt x="0" y="0"/>
                  </a:moveTo>
                  <a:lnTo>
                    <a:pt x="8333" y="52050"/>
                  </a:lnTo>
                  <a:lnTo>
                    <a:pt x="4505" y="111537"/>
                  </a:lnTo>
                  <a:lnTo>
                    <a:pt x="1335" y="168488"/>
                  </a:lnTo>
                  <a:lnTo>
                    <a:pt x="593" y="213704"/>
                  </a:lnTo>
                  <a:lnTo>
                    <a:pt x="3295" y="272720"/>
                  </a:lnTo>
                  <a:lnTo>
                    <a:pt x="9100" y="335280"/>
                  </a:lnTo>
                  <a:lnTo>
                    <a:pt x="10246" y="396727"/>
                  </a:lnTo>
                  <a:lnTo>
                    <a:pt x="10472" y="448380"/>
                  </a:lnTo>
                  <a:lnTo>
                    <a:pt x="10528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527046" y="1606652"/>
              <a:ext cx="294799" cy="449614"/>
            </a:xfrm>
            <a:custGeom>
              <a:avLst/>
              <a:gdLst/>
              <a:ahLst/>
              <a:cxnLst/>
              <a:rect l="0" t="0" r="0" b="0"/>
              <a:pathLst>
                <a:path w="294799" h="449614">
                  <a:moveTo>
                    <a:pt x="0" y="98964"/>
                  </a:moveTo>
                  <a:lnTo>
                    <a:pt x="9576" y="74918"/>
                  </a:lnTo>
                  <a:lnTo>
                    <a:pt x="39404" y="39371"/>
                  </a:lnTo>
                  <a:lnTo>
                    <a:pt x="65488" y="23855"/>
                  </a:lnTo>
                  <a:lnTo>
                    <a:pt x="126546" y="882"/>
                  </a:lnTo>
                  <a:lnTo>
                    <a:pt x="147490" y="0"/>
                  </a:lnTo>
                  <a:lnTo>
                    <a:pt x="189531" y="8966"/>
                  </a:lnTo>
                  <a:lnTo>
                    <a:pt x="207459" y="21530"/>
                  </a:lnTo>
                  <a:lnTo>
                    <a:pt x="238031" y="58192"/>
                  </a:lnTo>
                  <a:lnTo>
                    <a:pt x="253932" y="88833"/>
                  </a:lnTo>
                  <a:lnTo>
                    <a:pt x="261380" y="140203"/>
                  </a:lnTo>
                  <a:lnTo>
                    <a:pt x="261500" y="188522"/>
                  </a:lnTo>
                  <a:lnTo>
                    <a:pt x="251653" y="251012"/>
                  </a:lnTo>
                  <a:lnTo>
                    <a:pt x="235001" y="309930"/>
                  </a:lnTo>
                  <a:lnTo>
                    <a:pt x="217952" y="362948"/>
                  </a:lnTo>
                  <a:lnTo>
                    <a:pt x="204492" y="388256"/>
                  </a:lnTo>
                  <a:lnTo>
                    <a:pt x="176014" y="415657"/>
                  </a:lnTo>
                  <a:lnTo>
                    <a:pt x="117040" y="447483"/>
                  </a:lnTo>
                  <a:lnTo>
                    <a:pt x="92182" y="449613"/>
                  </a:lnTo>
                  <a:lnTo>
                    <a:pt x="66706" y="445491"/>
                  </a:lnTo>
                  <a:lnTo>
                    <a:pt x="43685" y="435860"/>
                  </a:lnTo>
                  <a:lnTo>
                    <a:pt x="27994" y="417542"/>
                  </a:lnTo>
                  <a:lnTo>
                    <a:pt x="18291" y="393802"/>
                  </a:lnTo>
                  <a:lnTo>
                    <a:pt x="13979" y="367654"/>
                  </a:lnTo>
                  <a:lnTo>
                    <a:pt x="18301" y="346673"/>
                  </a:lnTo>
                  <a:lnTo>
                    <a:pt x="22729" y="337803"/>
                  </a:lnTo>
                  <a:lnTo>
                    <a:pt x="37008" y="324828"/>
                  </a:lnTo>
                  <a:lnTo>
                    <a:pt x="56223" y="316331"/>
                  </a:lnTo>
                  <a:lnTo>
                    <a:pt x="92178" y="312718"/>
                  </a:lnTo>
                  <a:lnTo>
                    <a:pt x="125578" y="319706"/>
                  </a:lnTo>
                  <a:lnTo>
                    <a:pt x="178884" y="349016"/>
                  </a:lnTo>
                  <a:lnTo>
                    <a:pt x="242147" y="399395"/>
                  </a:lnTo>
                  <a:lnTo>
                    <a:pt x="294798" y="4358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000829" y="203200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158756" y="1579274"/>
              <a:ext cx="31238" cy="494841"/>
            </a:xfrm>
            <a:custGeom>
              <a:avLst/>
              <a:gdLst/>
              <a:ahLst/>
              <a:cxnLst/>
              <a:rect l="0" t="0" r="0" b="0"/>
              <a:pathLst>
                <a:path w="31238" h="494841">
                  <a:moveTo>
                    <a:pt x="21057" y="0"/>
                  </a:moveTo>
                  <a:lnTo>
                    <a:pt x="15468" y="16768"/>
                  </a:lnTo>
                  <a:lnTo>
                    <a:pt x="19909" y="70686"/>
                  </a:lnTo>
                  <a:lnTo>
                    <a:pt x="27606" y="121680"/>
                  </a:lnTo>
                  <a:lnTo>
                    <a:pt x="30407" y="179553"/>
                  </a:lnTo>
                  <a:lnTo>
                    <a:pt x="31237" y="235435"/>
                  </a:lnTo>
                  <a:lnTo>
                    <a:pt x="30313" y="292417"/>
                  </a:lnTo>
                  <a:lnTo>
                    <a:pt x="23232" y="351130"/>
                  </a:lnTo>
                  <a:lnTo>
                    <a:pt x="15897" y="407181"/>
                  </a:lnTo>
                  <a:lnTo>
                    <a:pt x="2902" y="468016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369326" y="1558217"/>
              <a:ext cx="10530" cy="505369"/>
            </a:xfrm>
            <a:custGeom>
              <a:avLst/>
              <a:gdLst/>
              <a:ahLst/>
              <a:cxnLst/>
              <a:rect l="0" t="0" r="0" b="0"/>
              <a:pathLst>
                <a:path w="10530" h="505369">
                  <a:moveTo>
                    <a:pt x="0" y="0"/>
                  </a:moveTo>
                  <a:lnTo>
                    <a:pt x="0" y="52050"/>
                  </a:lnTo>
                  <a:lnTo>
                    <a:pt x="0" y="108229"/>
                  </a:lnTo>
                  <a:lnTo>
                    <a:pt x="3120" y="159970"/>
                  </a:lnTo>
                  <a:lnTo>
                    <a:pt x="9065" y="214483"/>
                  </a:lnTo>
                  <a:lnTo>
                    <a:pt x="10095" y="273081"/>
                  </a:lnTo>
                  <a:lnTo>
                    <a:pt x="10400" y="325538"/>
                  </a:lnTo>
                  <a:lnTo>
                    <a:pt x="10491" y="387484"/>
                  </a:lnTo>
                  <a:lnTo>
                    <a:pt x="10517" y="446523"/>
                  </a:lnTo>
                  <a:lnTo>
                    <a:pt x="10529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811523" y="1695088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0" y="0"/>
                  </a:moveTo>
                  <a:lnTo>
                    <a:pt x="0" y="58616"/>
                  </a:lnTo>
                  <a:lnTo>
                    <a:pt x="1170" y="120026"/>
                  </a:lnTo>
                  <a:lnTo>
                    <a:pt x="8333" y="175310"/>
                  </a:lnTo>
                  <a:lnTo>
                    <a:pt x="10529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653596" y="1779316"/>
              <a:ext cx="273741" cy="63172"/>
            </a:xfrm>
            <a:custGeom>
              <a:avLst/>
              <a:gdLst/>
              <a:ahLst/>
              <a:cxnLst/>
              <a:rect l="0" t="0" r="0" b="0"/>
              <a:pathLst>
                <a:path w="273741" h="63172">
                  <a:moveTo>
                    <a:pt x="273740" y="0"/>
                  </a:moveTo>
                  <a:lnTo>
                    <a:pt x="219865" y="17958"/>
                  </a:lnTo>
                  <a:lnTo>
                    <a:pt x="162704" y="35149"/>
                  </a:lnTo>
                  <a:lnTo>
                    <a:pt x="108351" y="47973"/>
                  </a:lnTo>
                  <a:lnTo>
                    <a:pt x="49435" y="5483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186005" y="1446462"/>
              <a:ext cx="246700" cy="596067"/>
            </a:xfrm>
            <a:custGeom>
              <a:avLst/>
              <a:gdLst/>
              <a:ahLst/>
              <a:cxnLst/>
              <a:rect l="0" t="0" r="0" b="0"/>
              <a:pathLst>
                <a:path w="246700" h="596067">
                  <a:moveTo>
                    <a:pt x="246699" y="111755"/>
                  </a:moveTo>
                  <a:lnTo>
                    <a:pt x="246699" y="89398"/>
                  </a:lnTo>
                  <a:lnTo>
                    <a:pt x="235521" y="58728"/>
                  </a:lnTo>
                  <a:lnTo>
                    <a:pt x="197201" y="10562"/>
                  </a:lnTo>
                  <a:lnTo>
                    <a:pt x="177127" y="2440"/>
                  </a:lnTo>
                  <a:lnTo>
                    <a:pt x="152607" y="0"/>
                  </a:lnTo>
                  <a:lnTo>
                    <a:pt x="113665" y="6373"/>
                  </a:lnTo>
                  <a:lnTo>
                    <a:pt x="90477" y="16565"/>
                  </a:lnTo>
                  <a:lnTo>
                    <a:pt x="63281" y="41047"/>
                  </a:lnTo>
                  <a:lnTo>
                    <a:pt x="29061" y="91092"/>
                  </a:lnTo>
                  <a:lnTo>
                    <a:pt x="8509" y="152968"/>
                  </a:lnTo>
                  <a:lnTo>
                    <a:pt x="0" y="198966"/>
                  </a:lnTo>
                  <a:lnTo>
                    <a:pt x="1745" y="224215"/>
                  </a:lnTo>
                  <a:lnTo>
                    <a:pt x="14893" y="258160"/>
                  </a:lnTo>
                  <a:lnTo>
                    <a:pt x="39196" y="284856"/>
                  </a:lnTo>
                  <a:lnTo>
                    <a:pt x="64789" y="293974"/>
                  </a:lnTo>
                  <a:lnTo>
                    <a:pt x="92151" y="295687"/>
                  </a:lnTo>
                  <a:lnTo>
                    <a:pt x="112111" y="288649"/>
                  </a:lnTo>
                  <a:lnTo>
                    <a:pt x="158546" y="251644"/>
                  </a:lnTo>
                  <a:lnTo>
                    <a:pt x="191974" y="195324"/>
                  </a:lnTo>
                  <a:lnTo>
                    <a:pt x="206438" y="164202"/>
                  </a:lnTo>
                  <a:lnTo>
                    <a:pt x="209330" y="161928"/>
                  </a:lnTo>
                  <a:lnTo>
                    <a:pt x="211258" y="165091"/>
                  </a:lnTo>
                  <a:lnTo>
                    <a:pt x="214606" y="217565"/>
                  </a:lnTo>
                  <a:lnTo>
                    <a:pt x="214963" y="264899"/>
                  </a:lnTo>
                  <a:lnTo>
                    <a:pt x="215069" y="315968"/>
                  </a:lnTo>
                  <a:lnTo>
                    <a:pt x="215101" y="368145"/>
                  </a:lnTo>
                  <a:lnTo>
                    <a:pt x="215110" y="420649"/>
                  </a:lnTo>
                  <a:lnTo>
                    <a:pt x="215113" y="472081"/>
                  </a:lnTo>
                  <a:lnTo>
                    <a:pt x="215114" y="531974"/>
                  </a:lnTo>
                  <a:lnTo>
                    <a:pt x="215114" y="568497"/>
                  </a:lnTo>
                  <a:lnTo>
                    <a:pt x="215114" y="5960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537989" y="1534569"/>
              <a:ext cx="273742" cy="489214"/>
            </a:xfrm>
            <a:custGeom>
              <a:avLst/>
              <a:gdLst/>
              <a:ahLst/>
              <a:cxnLst/>
              <a:rect l="0" t="0" r="0" b="0"/>
              <a:pathLst>
                <a:path w="273742" h="489214">
                  <a:moveTo>
                    <a:pt x="0" y="107876"/>
                  </a:moveTo>
                  <a:lnTo>
                    <a:pt x="2340" y="69358"/>
                  </a:lnTo>
                  <a:lnTo>
                    <a:pt x="29309" y="22504"/>
                  </a:lnTo>
                  <a:lnTo>
                    <a:pt x="45782" y="8322"/>
                  </a:lnTo>
                  <a:lnTo>
                    <a:pt x="55088" y="2902"/>
                  </a:lnTo>
                  <a:lnTo>
                    <a:pt x="77906" y="0"/>
                  </a:lnTo>
                  <a:lnTo>
                    <a:pt x="102476" y="3779"/>
                  </a:lnTo>
                  <a:lnTo>
                    <a:pt x="125094" y="13258"/>
                  </a:lnTo>
                  <a:lnTo>
                    <a:pt x="151969" y="37337"/>
                  </a:lnTo>
                  <a:lnTo>
                    <a:pt x="174749" y="72288"/>
                  </a:lnTo>
                  <a:lnTo>
                    <a:pt x="193832" y="134425"/>
                  </a:lnTo>
                  <a:lnTo>
                    <a:pt x="195696" y="196785"/>
                  </a:lnTo>
                  <a:lnTo>
                    <a:pt x="188226" y="241844"/>
                  </a:lnTo>
                  <a:lnTo>
                    <a:pt x="175221" y="303185"/>
                  </a:lnTo>
                  <a:lnTo>
                    <a:pt x="157895" y="359937"/>
                  </a:lnTo>
                  <a:lnTo>
                    <a:pt x="130801" y="421526"/>
                  </a:lnTo>
                  <a:lnTo>
                    <a:pt x="103487" y="459213"/>
                  </a:lnTo>
                  <a:lnTo>
                    <a:pt x="73167" y="479348"/>
                  </a:lnTo>
                  <a:lnTo>
                    <a:pt x="52406" y="488614"/>
                  </a:lnTo>
                  <a:lnTo>
                    <a:pt x="43126" y="489213"/>
                  </a:lnTo>
                  <a:lnTo>
                    <a:pt x="26576" y="483640"/>
                  </a:lnTo>
                  <a:lnTo>
                    <a:pt x="14541" y="470244"/>
                  </a:lnTo>
                  <a:lnTo>
                    <a:pt x="9694" y="461759"/>
                  </a:lnTo>
                  <a:lnTo>
                    <a:pt x="7429" y="442972"/>
                  </a:lnTo>
                  <a:lnTo>
                    <a:pt x="11490" y="424094"/>
                  </a:lnTo>
                  <a:lnTo>
                    <a:pt x="21095" y="407905"/>
                  </a:lnTo>
                  <a:lnTo>
                    <a:pt x="45245" y="385637"/>
                  </a:lnTo>
                  <a:lnTo>
                    <a:pt x="67682" y="380674"/>
                  </a:lnTo>
                  <a:lnTo>
                    <a:pt x="114625" y="387020"/>
                  </a:lnTo>
                  <a:lnTo>
                    <a:pt x="169816" y="421004"/>
                  </a:lnTo>
                  <a:lnTo>
                    <a:pt x="212009" y="446113"/>
                  </a:lnTo>
                  <a:lnTo>
                    <a:pt x="273741" y="4553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885429" y="1589803"/>
              <a:ext cx="31587" cy="431669"/>
            </a:xfrm>
            <a:custGeom>
              <a:avLst/>
              <a:gdLst/>
              <a:ahLst/>
              <a:cxnLst/>
              <a:rect l="0" t="0" r="0" b="0"/>
              <a:pathLst>
                <a:path w="31587" h="431669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4655" y="163204"/>
                  </a:lnTo>
                  <a:lnTo>
                    <a:pt x="19160" y="211483"/>
                  </a:lnTo>
                  <a:lnTo>
                    <a:pt x="26085" y="261013"/>
                  </a:lnTo>
                  <a:lnTo>
                    <a:pt x="29956" y="312733"/>
                  </a:lnTo>
                  <a:lnTo>
                    <a:pt x="31264" y="374206"/>
                  </a:lnTo>
                  <a:lnTo>
                    <a:pt x="31586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103756" y="1979357"/>
              <a:ext cx="15677" cy="38518"/>
            </a:xfrm>
            <a:custGeom>
              <a:avLst/>
              <a:gdLst/>
              <a:ahLst/>
              <a:cxnLst/>
              <a:rect l="0" t="0" r="0" b="0"/>
              <a:pathLst>
                <a:path w="15677" h="38518">
                  <a:moveTo>
                    <a:pt x="13301" y="0"/>
                  </a:moveTo>
                  <a:lnTo>
                    <a:pt x="2122" y="11179"/>
                  </a:lnTo>
                  <a:lnTo>
                    <a:pt x="0" y="17981"/>
                  </a:lnTo>
                  <a:lnTo>
                    <a:pt x="760" y="34898"/>
                  </a:lnTo>
                  <a:lnTo>
                    <a:pt x="3770" y="38473"/>
                  </a:lnTo>
                  <a:lnTo>
                    <a:pt x="8117" y="38517"/>
                  </a:lnTo>
                  <a:lnTo>
                    <a:pt x="13355" y="36206"/>
                  </a:lnTo>
                  <a:lnTo>
                    <a:pt x="15676" y="31157"/>
                  </a:lnTo>
                  <a:lnTo>
                    <a:pt x="15137" y="16187"/>
                  </a:lnTo>
                  <a:lnTo>
                    <a:pt x="13355" y="11961"/>
                  </a:lnTo>
                  <a:lnTo>
                    <a:pt x="10997" y="10314"/>
                  </a:lnTo>
                  <a:lnTo>
                    <a:pt x="2772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285513" y="1554692"/>
              <a:ext cx="295125" cy="487837"/>
            </a:xfrm>
            <a:custGeom>
              <a:avLst/>
              <a:gdLst/>
              <a:ahLst/>
              <a:cxnLst/>
              <a:rect l="0" t="0" r="0" b="0"/>
              <a:pathLst>
                <a:path w="295125" h="487837">
                  <a:moveTo>
                    <a:pt x="0" y="45639"/>
                  </a:moveTo>
                  <a:lnTo>
                    <a:pt x="54144" y="45639"/>
                  </a:lnTo>
                  <a:lnTo>
                    <a:pt x="109091" y="40050"/>
                  </a:lnTo>
                  <a:lnTo>
                    <a:pt x="165005" y="27681"/>
                  </a:lnTo>
                  <a:lnTo>
                    <a:pt x="221109" y="13973"/>
                  </a:lnTo>
                  <a:lnTo>
                    <a:pt x="271664" y="0"/>
                  </a:lnTo>
                  <a:lnTo>
                    <a:pt x="280545" y="2345"/>
                  </a:lnTo>
                  <a:lnTo>
                    <a:pt x="287636" y="8587"/>
                  </a:lnTo>
                  <a:lnTo>
                    <a:pt x="293532" y="17428"/>
                  </a:lnTo>
                  <a:lnTo>
                    <a:pt x="295124" y="28002"/>
                  </a:lnTo>
                  <a:lnTo>
                    <a:pt x="287106" y="81713"/>
                  </a:lnTo>
                  <a:lnTo>
                    <a:pt x="279240" y="137123"/>
                  </a:lnTo>
                  <a:lnTo>
                    <a:pt x="266421" y="196334"/>
                  </a:lnTo>
                  <a:lnTo>
                    <a:pt x="252625" y="253611"/>
                  </a:lnTo>
                  <a:lnTo>
                    <a:pt x="238634" y="314707"/>
                  </a:lnTo>
                  <a:lnTo>
                    <a:pt x="221096" y="377646"/>
                  </a:lnTo>
                  <a:lnTo>
                    <a:pt x="213689" y="426332"/>
                  </a:lnTo>
                  <a:lnTo>
                    <a:pt x="210570" y="4878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739499" y="1541926"/>
              <a:ext cx="198782" cy="532189"/>
            </a:xfrm>
            <a:custGeom>
              <a:avLst/>
              <a:gdLst/>
              <a:ahLst/>
              <a:cxnLst/>
              <a:rect l="0" t="0" r="0" b="0"/>
              <a:pathLst>
                <a:path w="198782" h="532189">
                  <a:moveTo>
                    <a:pt x="198781" y="121576"/>
                  </a:moveTo>
                  <a:lnTo>
                    <a:pt x="195661" y="78884"/>
                  </a:lnTo>
                  <a:lnTo>
                    <a:pt x="184208" y="47706"/>
                  </a:lnTo>
                  <a:lnTo>
                    <a:pt x="159377" y="11318"/>
                  </a:lnTo>
                  <a:lnTo>
                    <a:pt x="139544" y="2383"/>
                  </a:lnTo>
                  <a:lnTo>
                    <a:pt x="127704" y="0"/>
                  </a:lnTo>
                  <a:lnTo>
                    <a:pt x="102070" y="3591"/>
                  </a:lnTo>
                  <a:lnTo>
                    <a:pt x="77419" y="12987"/>
                  </a:lnTo>
                  <a:lnTo>
                    <a:pt x="50388" y="32600"/>
                  </a:lnTo>
                  <a:lnTo>
                    <a:pt x="13108" y="80223"/>
                  </a:lnTo>
                  <a:lnTo>
                    <a:pt x="5125" y="103977"/>
                  </a:lnTo>
                  <a:lnTo>
                    <a:pt x="0" y="162943"/>
                  </a:lnTo>
                  <a:lnTo>
                    <a:pt x="4702" y="202463"/>
                  </a:lnTo>
                  <a:lnTo>
                    <a:pt x="13477" y="222257"/>
                  </a:lnTo>
                  <a:lnTo>
                    <a:pt x="19093" y="230810"/>
                  </a:lnTo>
                  <a:lnTo>
                    <a:pt x="34692" y="243434"/>
                  </a:lnTo>
                  <a:lnTo>
                    <a:pt x="43765" y="248438"/>
                  </a:lnTo>
                  <a:lnTo>
                    <a:pt x="63204" y="250879"/>
                  </a:lnTo>
                  <a:lnTo>
                    <a:pt x="104280" y="242914"/>
                  </a:lnTo>
                  <a:lnTo>
                    <a:pt x="122075" y="230486"/>
                  </a:lnTo>
                  <a:lnTo>
                    <a:pt x="158610" y="189904"/>
                  </a:lnTo>
                  <a:lnTo>
                    <a:pt x="171540" y="154040"/>
                  </a:lnTo>
                  <a:lnTo>
                    <a:pt x="174721" y="121966"/>
                  </a:lnTo>
                  <a:lnTo>
                    <a:pt x="173382" y="121836"/>
                  </a:lnTo>
                  <a:lnTo>
                    <a:pt x="171320" y="125259"/>
                  </a:lnTo>
                  <a:lnTo>
                    <a:pt x="176071" y="185348"/>
                  </a:lnTo>
                  <a:lnTo>
                    <a:pt x="177396" y="246607"/>
                  </a:lnTo>
                  <a:lnTo>
                    <a:pt x="177658" y="307797"/>
                  </a:lnTo>
                  <a:lnTo>
                    <a:pt x="178874" y="356647"/>
                  </a:lnTo>
                  <a:lnTo>
                    <a:pt x="186053" y="415668"/>
                  </a:lnTo>
                  <a:lnTo>
                    <a:pt x="187817" y="472386"/>
                  </a:lnTo>
                  <a:lnTo>
                    <a:pt x="198781" y="5321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244040" y="1663502"/>
              <a:ext cx="10095" cy="221100"/>
            </a:xfrm>
            <a:custGeom>
              <a:avLst/>
              <a:gdLst/>
              <a:ahLst/>
              <a:cxnLst/>
              <a:rect l="0" t="0" r="0" b="0"/>
              <a:pathLst>
                <a:path w="10095" h="221100">
                  <a:moveTo>
                    <a:pt x="10094" y="0"/>
                  </a:moveTo>
                  <a:lnTo>
                    <a:pt x="1761" y="54145"/>
                  </a:lnTo>
                  <a:lnTo>
                    <a:pt x="0" y="114681"/>
                  </a:lnTo>
                  <a:lnTo>
                    <a:pt x="6887" y="173388"/>
                  </a:lnTo>
                  <a:lnTo>
                    <a:pt x="10094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117264" y="1779316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173010" y="9065"/>
                  </a:lnTo>
                  <a:lnTo>
                    <a:pt x="117666" y="17475"/>
                  </a:lnTo>
                  <a:lnTo>
                    <a:pt x="54741" y="2346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606225" y="1537160"/>
              <a:ext cx="299205" cy="499063"/>
            </a:xfrm>
            <a:custGeom>
              <a:avLst/>
              <a:gdLst/>
              <a:ahLst/>
              <a:cxnLst/>
              <a:rect l="0" t="0" r="0" b="0"/>
              <a:pathLst>
                <a:path w="299205" h="499063">
                  <a:moveTo>
                    <a:pt x="237505" y="0"/>
                  </a:moveTo>
                  <a:lnTo>
                    <a:pt x="183361" y="3120"/>
                  </a:lnTo>
                  <a:lnTo>
                    <a:pt x="122880" y="15619"/>
                  </a:lnTo>
                  <a:lnTo>
                    <a:pt x="63617" y="11430"/>
                  </a:lnTo>
                  <a:lnTo>
                    <a:pt x="28445" y="5207"/>
                  </a:lnTo>
                  <a:lnTo>
                    <a:pt x="19753" y="6981"/>
                  </a:lnTo>
                  <a:lnTo>
                    <a:pt x="12789" y="11673"/>
                  </a:lnTo>
                  <a:lnTo>
                    <a:pt x="6976" y="18311"/>
                  </a:lnTo>
                  <a:lnTo>
                    <a:pt x="517" y="41283"/>
                  </a:lnTo>
                  <a:lnTo>
                    <a:pt x="0" y="83982"/>
                  </a:lnTo>
                  <a:lnTo>
                    <a:pt x="4717" y="140331"/>
                  </a:lnTo>
                  <a:lnTo>
                    <a:pt x="11123" y="182480"/>
                  </a:lnTo>
                  <a:lnTo>
                    <a:pt x="18734" y="190673"/>
                  </a:lnTo>
                  <a:lnTo>
                    <a:pt x="29656" y="194966"/>
                  </a:lnTo>
                  <a:lnTo>
                    <a:pt x="69856" y="195418"/>
                  </a:lnTo>
                  <a:lnTo>
                    <a:pt x="130950" y="190680"/>
                  </a:lnTo>
                  <a:lnTo>
                    <a:pt x="190937" y="199319"/>
                  </a:lnTo>
                  <a:lnTo>
                    <a:pt x="232546" y="217115"/>
                  </a:lnTo>
                  <a:lnTo>
                    <a:pt x="266452" y="244095"/>
                  </a:lnTo>
                  <a:lnTo>
                    <a:pt x="283906" y="264075"/>
                  </a:lnTo>
                  <a:lnTo>
                    <a:pt x="293223" y="287772"/>
                  </a:lnTo>
                  <a:lnTo>
                    <a:pt x="299204" y="341113"/>
                  </a:lnTo>
                  <a:lnTo>
                    <a:pt x="289062" y="382741"/>
                  </a:lnTo>
                  <a:lnTo>
                    <a:pt x="264674" y="429153"/>
                  </a:lnTo>
                  <a:lnTo>
                    <a:pt x="234206" y="462064"/>
                  </a:lnTo>
                  <a:lnTo>
                    <a:pt x="213812" y="475593"/>
                  </a:lnTo>
                  <a:lnTo>
                    <a:pt x="162593" y="493811"/>
                  </a:lnTo>
                  <a:lnTo>
                    <a:pt x="136360" y="499062"/>
                  </a:lnTo>
                  <a:lnTo>
                    <a:pt x="90106" y="494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980601" y="1979357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21057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159585" y="1607972"/>
              <a:ext cx="332850" cy="378437"/>
            </a:xfrm>
            <a:custGeom>
              <a:avLst/>
              <a:gdLst/>
              <a:ahLst/>
              <a:cxnLst/>
              <a:rect l="0" t="0" r="0" b="0"/>
              <a:pathLst>
                <a:path w="332850" h="378437">
                  <a:moveTo>
                    <a:pt x="0" y="87116"/>
                  </a:moveTo>
                  <a:lnTo>
                    <a:pt x="5590" y="70348"/>
                  </a:lnTo>
                  <a:lnTo>
                    <a:pt x="17692" y="55877"/>
                  </a:lnTo>
                  <a:lnTo>
                    <a:pt x="59647" y="27523"/>
                  </a:lnTo>
                  <a:lnTo>
                    <a:pt x="115350" y="3821"/>
                  </a:lnTo>
                  <a:lnTo>
                    <a:pt x="126033" y="0"/>
                  </a:lnTo>
                  <a:lnTo>
                    <a:pt x="169015" y="212"/>
                  </a:lnTo>
                  <a:lnTo>
                    <a:pt x="192491" y="7938"/>
                  </a:lnTo>
                  <a:lnTo>
                    <a:pt x="202027" y="13274"/>
                  </a:lnTo>
                  <a:lnTo>
                    <a:pt x="215742" y="28561"/>
                  </a:lnTo>
                  <a:lnTo>
                    <a:pt x="224567" y="48223"/>
                  </a:lnTo>
                  <a:lnTo>
                    <a:pt x="228489" y="72560"/>
                  </a:lnTo>
                  <a:lnTo>
                    <a:pt x="223993" y="95854"/>
                  </a:lnTo>
                  <a:lnTo>
                    <a:pt x="219519" y="106979"/>
                  </a:lnTo>
                  <a:lnTo>
                    <a:pt x="205189" y="122460"/>
                  </a:lnTo>
                  <a:lnTo>
                    <a:pt x="167393" y="147520"/>
                  </a:lnTo>
                  <a:lnTo>
                    <a:pt x="161898" y="148442"/>
                  </a:lnTo>
                  <a:lnTo>
                    <a:pt x="159405" y="145547"/>
                  </a:lnTo>
                  <a:lnTo>
                    <a:pt x="158913" y="140108"/>
                  </a:lnTo>
                  <a:lnTo>
                    <a:pt x="163264" y="136482"/>
                  </a:lnTo>
                  <a:lnTo>
                    <a:pt x="180576" y="132453"/>
                  </a:lnTo>
                  <a:lnTo>
                    <a:pt x="200749" y="136901"/>
                  </a:lnTo>
                  <a:lnTo>
                    <a:pt x="263275" y="172017"/>
                  </a:lnTo>
                  <a:lnTo>
                    <a:pt x="283128" y="186851"/>
                  </a:lnTo>
                  <a:lnTo>
                    <a:pt x="322262" y="235170"/>
                  </a:lnTo>
                  <a:lnTo>
                    <a:pt x="330401" y="258983"/>
                  </a:lnTo>
                  <a:lnTo>
                    <a:pt x="332849" y="285163"/>
                  </a:lnTo>
                  <a:lnTo>
                    <a:pt x="326479" y="325041"/>
                  </a:lnTo>
                  <a:lnTo>
                    <a:pt x="316288" y="348448"/>
                  </a:lnTo>
                  <a:lnTo>
                    <a:pt x="300839" y="364310"/>
                  </a:lnTo>
                  <a:lnTo>
                    <a:pt x="291806" y="370178"/>
                  </a:lnTo>
                  <a:lnTo>
                    <a:pt x="256737" y="378436"/>
                  </a:lnTo>
                  <a:lnTo>
                    <a:pt x="202965" y="373991"/>
                  </a:lnTo>
                  <a:lnTo>
                    <a:pt x="150403" y="368780"/>
                  </a:lnTo>
                  <a:lnTo>
                    <a:pt x="93850" y="353219"/>
                  </a:lnTo>
                  <a:lnTo>
                    <a:pt x="84228" y="3503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516770" y="1591866"/>
              <a:ext cx="366505" cy="450663"/>
            </a:xfrm>
            <a:custGeom>
              <a:avLst/>
              <a:gdLst/>
              <a:ahLst/>
              <a:cxnLst/>
              <a:rect l="0" t="0" r="0" b="0"/>
              <a:pathLst>
                <a:path w="366505" h="450663">
                  <a:moveTo>
                    <a:pt x="263997" y="40051"/>
                  </a:moveTo>
                  <a:lnTo>
                    <a:pt x="209852" y="36931"/>
                  </a:lnTo>
                  <a:lnTo>
                    <a:pt x="149317" y="25397"/>
                  </a:lnTo>
                  <a:lnTo>
                    <a:pt x="90609" y="11853"/>
                  </a:lnTo>
                  <a:lnTo>
                    <a:pt x="27517" y="0"/>
                  </a:lnTo>
                  <a:lnTo>
                    <a:pt x="17436" y="2822"/>
                  </a:lnTo>
                  <a:lnTo>
                    <a:pt x="9546" y="8213"/>
                  </a:lnTo>
                  <a:lnTo>
                    <a:pt x="3116" y="15316"/>
                  </a:lnTo>
                  <a:lnTo>
                    <a:pt x="0" y="24731"/>
                  </a:lnTo>
                  <a:lnTo>
                    <a:pt x="1202" y="59168"/>
                  </a:lnTo>
                  <a:lnTo>
                    <a:pt x="15339" y="113495"/>
                  </a:lnTo>
                  <a:lnTo>
                    <a:pt x="31093" y="145260"/>
                  </a:lnTo>
                  <a:lnTo>
                    <a:pt x="38538" y="151134"/>
                  </a:lnTo>
                  <a:lnTo>
                    <a:pt x="47010" y="153881"/>
                  </a:lnTo>
                  <a:lnTo>
                    <a:pt x="56167" y="154542"/>
                  </a:lnTo>
                  <a:lnTo>
                    <a:pt x="72582" y="149037"/>
                  </a:lnTo>
                  <a:lnTo>
                    <a:pt x="80235" y="144294"/>
                  </a:lnTo>
                  <a:lnTo>
                    <a:pt x="113362" y="137618"/>
                  </a:lnTo>
                  <a:lnTo>
                    <a:pt x="152813" y="146818"/>
                  </a:lnTo>
                  <a:lnTo>
                    <a:pt x="206896" y="176954"/>
                  </a:lnTo>
                  <a:lnTo>
                    <a:pt x="268068" y="213959"/>
                  </a:lnTo>
                  <a:lnTo>
                    <a:pt x="320497" y="256278"/>
                  </a:lnTo>
                  <a:lnTo>
                    <a:pt x="343779" y="289472"/>
                  </a:lnTo>
                  <a:lnTo>
                    <a:pt x="359906" y="328942"/>
                  </a:lnTo>
                  <a:lnTo>
                    <a:pt x="366504" y="370273"/>
                  </a:lnTo>
                  <a:lnTo>
                    <a:pt x="363920" y="381862"/>
                  </a:lnTo>
                  <a:lnTo>
                    <a:pt x="351691" y="400977"/>
                  </a:lnTo>
                  <a:lnTo>
                    <a:pt x="325074" y="424892"/>
                  </a:lnTo>
                  <a:lnTo>
                    <a:pt x="289373" y="441207"/>
                  </a:lnTo>
                  <a:lnTo>
                    <a:pt x="234218" y="448794"/>
                  </a:lnTo>
                  <a:lnTo>
                    <a:pt x="185243" y="450109"/>
                  </a:lnTo>
                  <a:lnTo>
                    <a:pt x="122532" y="450553"/>
                  </a:lnTo>
                  <a:lnTo>
                    <a:pt x="85012" y="4506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5137906" y="2379440"/>
            <a:ext cx="2337328" cy="779110"/>
            <a:chOff x="5137906" y="2379440"/>
            <a:chExt cx="2337328" cy="779110"/>
          </a:xfrm>
        </p:grpSpPr>
        <p:sp>
          <p:nvSpPr>
            <p:cNvPr id="34" name="Freeform 33"/>
            <p:cNvSpPr/>
            <p:nvPr/>
          </p:nvSpPr>
          <p:spPr>
            <a:xfrm>
              <a:off x="5137906" y="2421554"/>
              <a:ext cx="388744" cy="627582"/>
            </a:xfrm>
            <a:custGeom>
              <a:avLst/>
              <a:gdLst/>
              <a:ahLst/>
              <a:cxnLst/>
              <a:rect l="0" t="0" r="0" b="0"/>
              <a:pathLst>
                <a:path w="388744" h="627582">
                  <a:moveTo>
                    <a:pt x="168456" y="0"/>
                  </a:moveTo>
                  <a:lnTo>
                    <a:pt x="165337" y="42692"/>
                  </a:lnTo>
                  <a:lnTo>
                    <a:pt x="150498" y="102068"/>
                  </a:lnTo>
                  <a:lnTo>
                    <a:pt x="133307" y="157504"/>
                  </a:lnTo>
                  <a:lnTo>
                    <a:pt x="117228" y="194977"/>
                  </a:lnTo>
                  <a:lnTo>
                    <a:pt x="115587" y="206023"/>
                  </a:lnTo>
                  <a:lnTo>
                    <a:pt x="120002" y="224537"/>
                  </a:lnTo>
                  <a:lnTo>
                    <a:pt x="125625" y="229240"/>
                  </a:lnTo>
                  <a:lnTo>
                    <a:pt x="132883" y="231205"/>
                  </a:lnTo>
                  <a:lnTo>
                    <a:pt x="195487" y="231571"/>
                  </a:lnTo>
                  <a:lnTo>
                    <a:pt x="249358" y="234735"/>
                  </a:lnTo>
                  <a:lnTo>
                    <a:pt x="271094" y="241197"/>
                  </a:lnTo>
                  <a:lnTo>
                    <a:pt x="334357" y="284624"/>
                  </a:lnTo>
                  <a:lnTo>
                    <a:pt x="349815" y="300805"/>
                  </a:lnTo>
                  <a:lnTo>
                    <a:pt x="375683" y="349320"/>
                  </a:lnTo>
                  <a:lnTo>
                    <a:pt x="385445" y="390111"/>
                  </a:lnTo>
                  <a:lnTo>
                    <a:pt x="388743" y="451406"/>
                  </a:lnTo>
                  <a:lnTo>
                    <a:pt x="382955" y="479045"/>
                  </a:lnTo>
                  <a:lnTo>
                    <a:pt x="360175" y="525385"/>
                  </a:lnTo>
                  <a:lnTo>
                    <a:pt x="328857" y="557702"/>
                  </a:lnTo>
                  <a:lnTo>
                    <a:pt x="265734" y="599159"/>
                  </a:lnTo>
                  <a:lnTo>
                    <a:pt x="240936" y="612564"/>
                  </a:lnTo>
                  <a:lnTo>
                    <a:pt x="180477" y="627581"/>
                  </a:lnTo>
                  <a:lnTo>
                    <a:pt x="117538" y="625305"/>
                  </a:lnTo>
                  <a:lnTo>
                    <a:pt x="58356" y="605185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285306" y="2400497"/>
              <a:ext cx="589596" cy="10530"/>
            </a:xfrm>
            <a:custGeom>
              <a:avLst/>
              <a:gdLst/>
              <a:ahLst/>
              <a:cxnLst/>
              <a:rect l="0" t="0" r="0" b="0"/>
              <a:pathLst>
                <a:path w="589596" h="10530">
                  <a:moveTo>
                    <a:pt x="0" y="0"/>
                  </a:moveTo>
                  <a:lnTo>
                    <a:pt x="58616" y="0"/>
                  </a:lnTo>
                  <a:lnTo>
                    <a:pt x="112790" y="0"/>
                  </a:lnTo>
                  <a:lnTo>
                    <a:pt x="168551" y="0"/>
                  </a:lnTo>
                  <a:lnTo>
                    <a:pt x="224627" y="0"/>
                  </a:lnTo>
                  <a:lnTo>
                    <a:pt x="281933" y="0"/>
                  </a:lnTo>
                  <a:lnTo>
                    <a:pt x="331280" y="0"/>
                  </a:lnTo>
                  <a:lnTo>
                    <a:pt x="381776" y="0"/>
                  </a:lnTo>
                  <a:lnTo>
                    <a:pt x="444472" y="0"/>
                  </a:lnTo>
                  <a:lnTo>
                    <a:pt x="501657" y="5589"/>
                  </a:lnTo>
                  <a:lnTo>
                    <a:pt x="562735" y="9878"/>
                  </a:lnTo>
                  <a:lnTo>
                    <a:pt x="589595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516933" y="2969036"/>
              <a:ext cx="83104" cy="189514"/>
            </a:xfrm>
            <a:custGeom>
              <a:avLst/>
              <a:gdLst/>
              <a:ahLst/>
              <a:cxnLst/>
              <a:rect l="0" t="0" r="0" b="0"/>
              <a:pathLst>
                <a:path w="83104" h="189514">
                  <a:moveTo>
                    <a:pt x="42113" y="0"/>
                  </a:moveTo>
                  <a:lnTo>
                    <a:pt x="71422" y="29308"/>
                  </a:lnTo>
                  <a:lnTo>
                    <a:pt x="78536" y="48901"/>
                  </a:lnTo>
                  <a:lnTo>
                    <a:pt x="83103" y="99606"/>
                  </a:lnTo>
                  <a:lnTo>
                    <a:pt x="77489" y="123818"/>
                  </a:lnTo>
                  <a:lnTo>
                    <a:pt x="61174" y="154060"/>
                  </a:lnTo>
                  <a:lnTo>
                    <a:pt x="47075" y="169077"/>
                  </a:lnTo>
                  <a:lnTo>
                    <a:pt x="21747" y="182938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959129" y="2379440"/>
              <a:ext cx="329319" cy="684353"/>
            </a:xfrm>
            <a:custGeom>
              <a:avLst/>
              <a:gdLst/>
              <a:ahLst/>
              <a:cxnLst/>
              <a:rect l="0" t="0" r="0" b="0"/>
              <a:pathLst>
                <a:path w="329319" h="684353">
                  <a:moveTo>
                    <a:pt x="0" y="0"/>
                  </a:moveTo>
                  <a:lnTo>
                    <a:pt x="63451" y="16788"/>
                  </a:lnTo>
                  <a:lnTo>
                    <a:pt x="124665" y="20214"/>
                  </a:lnTo>
                  <a:lnTo>
                    <a:pt x="187752" y="20890"/>
                  </a:lnTo>
                  <a:lnTo>
                    <a:pt x="239165" y="26597"/>
                  </a:lnTo>
                  <a:lnTo>
                    <a:pt x="290958" y="40175"/>
                  </a:lnTo>
                  <a:lnTo>
                    <a:pt x="309079" y="51391"/>
                  </a:lnTo>
                  <a:lnTo>
                    <a:pt x="321812" y="67294"/>
                  </a:lnTo>
                  <a:lnTo>
                    <a:pt x="326845" y="76448"/>
                  </a:lnTo>
                  <a:lnTo>
                    <a:pt x="329318" y="99098"/>
                  </a:lnTo>
                  <a:lnTo>
                    <a:pt x="326964" y="157355"/>
                  </a:lnTo>
                  <a:lnTo>
                    <a:pt x="318093" y="209547"/>
                  </a:lnTo>
                  <a:lnTo>
                    <a:pt x="308195" y="263704"/>
                  </a:lnTo>
                  <a:lnTo>
                    <a:pt x="300304" y="319461"/>
                  </a:lnTo>
                  <a:lnTo>
                    <a:pt x="294716" y="375536"/>
                  </a:lnTo>
                  <a:lnTo>
                    <a:pt x="283560" y="431672"/>
                  </a:lnTo>
                  <a:lnTo>
                    <a:pt x="275681" y="493410"/>
                  </a:lnTo>
                  <a:lnTo>
                    <a:pt x="266889" y="546290"/>
                  </a:lnTo>
                  <a:lnTo>
                    <a:pt x="258108" y="608878"/>
                  </a:lnTo>
                  <a:lnTo>
                    <a:pt x="245065" y="659942"/>
                  </a:lnTo>
                  <a:lnTo>
                    <a:pt x="242156" y="6843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401976" y="2453139"/>
              <a:ext cx="41465" cy="558012"/>
            </a:xfrm>
            <a:custGeom>
              <a:avLst/>
              <a:gdLst/>
              <a:ahLst/>
              <a:cxnLst/>
              <a:rect l="0" t="0" r="0" b="0"/>
              <a:pathLst>
                <a:path w="41465" h="558012">
                  <a:moveTo>
                    <a:pt x="9879" y="0"/>
                  </a:moveTo>
                  <a:lnTo>
                    <a:pt x="2643" y="27557"/>
                  </a:lnTo>
                  <a:lnTo>
                    <a:pt x="0" y="86899"/>
                  </a:lnTo>
                  <a:lnTo>
                    <a:pt x="2662" y="137662"/>
                  </a:lnTo>
                  <a:lnTo>
                    <a:pt x="7741" y="186628"/>
                  </a:lnTo>
                  <a:lnTo>
                    <a:pt x="15045" y="245096"/>
                  </a:lnTo>
                  <a:lnTo>
                    <a:pt x="19348" y="302875"/>
                  </a:lnTo>
                  <a:lnTo>
                    <a:pt x="23317" y="366280"/>
                  </a:lnTo>
                  <a:lnTo>
                    <a:pt x="29431" y="424212"/>
                  </a:lnTo>
                  <a:lnTo>
                    <a:pt x="31808" y="479545"/>
                  </a:lnTo>
                  <a:lnTo>
                    <a:pt x="39210" y="525484"/>
                  </a:lnTo>
                  <a:lnTo>
                    <a:pt x="41464" y="5580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506611" y="2434517"/>
              <a:ext cx="442198" cy="539653"/>
            </a:xfrm>
            <a:custGeom>
              <a:avLst/>
              <a:gdLst/>
              <a:ahLst/>
              <a:cxnLst/>
              <a:rect l="0" t="0" r="0" b="0"/>
              <a:pathLst>
                <a:path w="442198" h="539653">
                  <a:moveTo>
                    <a:pt x="0" y="18622"/>
                  </a:moveTo>
                  <a:lnTo>
                    <a:pt x="55045" y="1834"/>
                  </a:lnTo>
                  <a:lnTo>
                    <a:pt x="92999" y="0"/>
                  </a:lnTo>
                  <a:lnTo>
                    <a:pt x="133880" y="7516"/>
                  </a:lnTo>
                  <a:lnTo>
                    <a:pt x="173289" y="24040"/>
                  </a:lnTo>
                  <a:lnTo>
                    <a:pt x="192441" y="37018"/>
                  </a:lnTo>
                  <a:lnTo>
                    <a:pt x="205633" y="53704"/>
                  </a:lnTo>
                  <a:lnTo>
                    <a:pt x="239527" y="116805"/>
                  </a:lnTo>
                  <a:lnTo>
                    <a:pt x="248786" y="156508"/>
                  </a:lnTo>
                  <a:lnTo>
                    <a:pt x="251915" y="211846"/>
                  </a:lnTo>
                  <a:lnTo>
                    <a:pt x="251362" y="275072"/>
                  </a:lnTo>
                  <a:lnTo>
                    <a:pt x="238082" y="333835"/>
                  </a:lnTo>
                  <a:lnTo>
                    <a:pt x="206524" y="395007"/>
                  </a:lnTo>
                  <a:lnTo>
                    <a:pt x="163729" y="448798"/>
                  </a:lnTo>
                  <a:lnTo>
                    <a:pt x="125408" y="469666"/>
                  </a:lnTo>
                  <a:lnTo>
                    <a:pt x="84044" y="485054"/>
                  </a:lnTo>
                  <a:lnTo>
                    <a:pt x="74746" y="485165"/>
                  </a:lnTo>
                  <a:lnTo>
                    <a:pt x="58178" y="479048"/>
                  </a:lnTo>
                  <a:lnTo>
                    <a:pt x="53993" y="471802"/>
                  </a:lnTo>
                  <a:lnTo>
                    <a:pt x="52463" y="451273"/>
                  </a:lnTo>
                  <a:lnTo>
                    <a:pt x="58178" y="418996"/>
                  </a:lnTo>
                  <a:lnTo>
                    <a:pt x="72871" y="392795"/>
                  </a:lnTo>
                  <a:lnTo>
                    <a:pt x="91659" y="380674"/>
                  </a:lnTo>
                  <a:lnTo>
                    <a:pt x="114436" y="373726"/>
                  </a:lnTo>
                  <a:lnTo>
                    <a:pt x="146991" y="376393"/>
                  </a:lnTo>
                  <a:lnTo>
                    <a:pt x="178864" y="385761"/>
                  </a:lnTo>
                  <a:lnTo>
                    <a:pt x="217955" y="409295"/>
                  </a:lnTo>
                  <a:lnTo>
                    <a:pt x="262937" y="453509"/>
                  </a:lnTo>
                  <a:lnTo>
                    <a:pt x="308422" y="510625"/>
                  </a:lnTo>
                  <a:lnTo>
                    <a:pt x="317918" y="518589"/>
                  </a:lnTo>
                  <a:lnTo>
                    <a:pt x="340949" y="527439"/>
                  </a:lnTo>
                  <a:lnTo>
                    <a:pt x="399228" y="539652"/>
                  </a:lnTo>
                  <a:lnTo>
                    <a:pt x="442197" y="5345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085679" y="292692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204549" y="2432082"/>
              <a:ext cx="49586" cy="515898"/>
            </a:xfrm>
            <a:custGeom>
              <a:avLst/>
              <a:gdLst/>
              <a:ahLst/>
              <a:cxnLst/>
              <a:rect l="0" t="0" r="0" b="0"/>
              <a:pathLst>
                <a:path w="49586" h="515898">
                  <a:moveTo>
                    <a:pt x="49585" y="0"/>
                  </a:moveTo>
                  <a:lnTo>
                    <a:pt x="40521" y="58617"/>
                  </a:lnTo>
                  <a:lnTo>
                    <a:pt x="33902" y="104586"/>
                  </a:lnTo>
                  <a:lnTo>
                    <a:pt x="30121" y="160840"/>
                  </a:lnTo>
                  <a:lnTo>
                    <a:pt x="20437" y="221024"/>
                  </a:lnTo>
                  <a:lnTo>
                    <a:pt x="10664" y="273329"/>
                  </a:lnTo>
                  <a:lnTo>
                    <a:pt x="0" y="333582"/>
                  </a:lnTo>
                  <a:lnTo>
                    <a:pt x="968" y="388568"/>
                  </a:lnTo>
                  <a:lnTo>
                    <a:pt x="8664" y="438785"/>
                  </a:lnTo>
                  <a:lnTo>
                    <a:pt x="12681" y="467587"/>
                  </a:lnTo>
                  <a:lnTo>
                    <a:pt x="7472" y="515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454268" y="2421554"/>
              <a:ext cx="20966" cy="558011"/>
            </a:xfrm>
            <a:custGeom>
              <a:avLst/>
              <a:gdLst/>
              <a:ahLst/>
              <a:cxnLst/>
              <a:rect l="0" t="0" r="0" b="0"/>
              <a:pathLst>
                <a:path w="20966" h="558011">
                  <a:moveTo>
                    <a:pt x="10436" y="0"/>
                  </a:moveTo>
                  <a:lnTo>
                    <a:pt x="2104" y="37478"/>
                  </a:lnTo>
                  <a:lnTo>
                    <a:pt x="342" y="88901"/>
                  </a:lnTo>
                  <a:lnTo>
                    <a:pt x="5626" y="135786"/>
                  </a:lnTo>
                  <a:lnTo>
                    <a:pt x="3421" y="186722"/>
                  </a:lnTo>
                  <a:lnTo>
                    <a:pt x="949" y="244448"/>
                  </a:lnTo>
                  <a:lnTo>
                    <a:pt x="216" y="300417"/>
                  </a:lnTo>
                  <a:lnTo>
                    <a:pt x="0" y="354044"/>
                  </a:lnTo>
                  <a:lnTo>
                    <a:pt x="5524" y="406979"/>
                  </a:lnTo>
                  <a:lnTo>
                    <a:pt x="8981" y="459708"/>
                  </a:lnTo>
                  <a:lnTo>
                    <a:pt x="11318" y="519182"/>
                  </a:lnTo>
                  <a:lnTo>
                    <a:pt x="20965" y="558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155838" y="2991990"/>
            <a:ext cx="2462277" cy="661399"/>
            <a:chOff x="5155838" y="2991990"/>
            <a:chExt cx="2462277" cy="661399"/>
          </a:xfrm>
        </p:grpSpPr>
        <p:sp>
          <p:nvSpPr>
            <p:cNvPr id="44" name="Freeform 43"/>
            <p:cNvSpPr/>
            <p:nvPr/>
          </p:nvSpPr>
          <p:spPr>
            <a:xfrm>
              <a:off x="6081328" y="3117267"/>
              <a:ext cx="190887" cy="536122"/>
            </a:xfrm>
            <a:custGeom>
              <a:avLst/>
              <a:gdLst/>
              <a:ahLst/>
              <a:cxnLst/>
              <a:rect l="0" t="0" r="0" b="0"/>
              <a:pathLst>
                <a:path w="190887" h="536122">
                  <a:moveTo>
                    <a:pt x="183128" y="83396"/>
                  </a:moveTo>
                  <a:lnTo>
                    <a:pt x="183128" y="61039"/>
                  </a:lnTo>
                  <a:lnTo>
                    <a:pt x="176889" y="43824"/>
                  </a:lnTo>
                  <a:lnTo>
                    <a:pt x="153819" y="8119"/>
                  </a:lnTo>
                  <a:lnTo>
                    <a:pt x="144871" y="2796"/>
                  </a:lnTo>
                  <a:lnTo>
                    <a:pt x="122451" y="0"/>
                  </a:lnTo>
                  <a:lnTo>
                    <a:pt x="89111" y="5004"/>
                  </a:lnTo>
                  <a:lnTo>
                    <a:pt x="57005" y="19484"/>
                  </a:lnTo>
                  <a:lnTo>
                    <a:pt x="30855" y="44182"/>
                  </a:lnTo>
                  <a:lnTo>
                    <a:pt x="5350" y="94306"/>
                  </a:lnTo>
                  <a:lnTo>
                    <a:pt x="0" y="115151"/>
                  </a:lnTo>
                  <a:lnTo>
                    <a:pt x="1522" y="136114"/>
                  </a:lnTo>
                  <a:lnTo>
                    <a:pt x="14545" y="167646"/>
                  </a:lnTo>
                  <a:lnTo>
                    <a:pt x="29823" y="182452"/>
                  </a:lnTo>
                  <a:lnTo>
                    <a:pt x="38811" y="188037"/>
                  </a:lnTo>
                  <a:lnTo>
                    <a:pt x="79406" y="195899"/>
                  </a:lnTo>
                  <a:lnTo>
                    <a:pt x="117300" y="192639"/>
                  </a:lnTo>
                  <a:lnTo>
                    <a:pt x="136713" y="184201"/>
                  </a:lnTo>
                  <a:lnTo>
                    <a:pt x="168240" y="159720"/>
                  </a:lnTo>
                  <a:lnTo>
                    <a:pt x="184306" y="133696"/>
                  </a:lnTo>
                  <a:lnTo>
                    <a:pt x="190886" y="92581"/>
                  </a:lnTo>
                  <a:lnTo>
                    <a:pt x="187246" y="54532"/>
                  </a:lnTo>
                  <a:lnTo>
                    <a:pt x="184703" y="50115"/>
                  </a:lnTo>
                  <a:lnTo>
                    <a:pt x="181838" y="50680"/>
                  </a:lnTo>
                  <a:lnTo>
                    <a:pt x="178759" y="54566"/>
                  </a:lnTo>
                  <a:lnTo>
                    <a:pt x="173410" y="115460"/>
                  </a:lnTo>
                  <a:lnTo>
                    <a:pt x="172839" y="163476"/>
                  </a:lnTo>
                  <a:lnTo>
                    <a:pt x="172670" y="222157"/>
                  </a:lnTo>
                  <a:lnTo>
                    <a:pt x="172620" y="283997"/>
                  </a:lnTo>
                  <a:lnTo>
                    <a:pt x="172605" y="343655"/>
                  </a:lnTo>
                  <a:lnTo>
                    <a:pt x="172601" y="395256"/>
                  </a:lnTo>
                  <a:lnTo>
                    <a:pt x="172599" y="454614"/>
                  </a:lnTo>
                  <a:lnTo>
                    <a:pt x="172599" y="516130"/>
                  </a:lnTo>
                  <a:lnTo>
                    <a:pt x="172599" y="5361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368043" y="3096245"/>
              <a:ext cx="296496" cy="420274"/>
            </a:xfrm>
            <a:custGeom>
              <a:avLst/>
              <a:gdLst/>
              <a:ahLst/>
              <a:cxnLst/>
              <a:rect l="0" t="0" r="0" b="0"/>
              <a:pathLst>
                <a:path w="296496" h="420274">
                  <a:moveTo>
                    <a:pt x="22755" y="20190"/>
                  </a:moveTo>
                  <a:lnTo>
                    <a:pt x="33933" y="9011"/>
                  </a:lnTo>
                  <a:lnTo>
                    <a:pt x="51900" y="3523"/>
                  </a:lnTo>
                  <a:lnTo>
                    <a:pt x="107150" y="0"/>
                  </a:lnTo>
                  <a:lnTo>
                    <a:pt x="151616" y="10568"/>
                  </a:lnTo>
                  <a:lnTo>
                    <a:pt x="200157" y="36270"/>
                  </a:lnTo>
                  <a:lnTo>
                    <a:pt x="222093" y="54243"/>
                  </a:lnTo>
                  <a:lnTo>
                    <a:pt x="237301" y="77048"/>
                  </a:lnTo>
                  <a:lnTo>
                    <a:pt x="242995" y="89681"/>
                  </a:lnTo>
                  <a:lnTo>
                    <a:pt x="246201" y="119315"/>
                  </a:lnTo>
                  <a:lnTo>
                    <a:pt x="238728" y="174821"/>
                  </a:lnTo>
                  <a:lnTo>
                    <a:pt x="222584" y="230326"/>
                  </a:lnTo>
                  <a:lnTo>
                    <a:pt x="203127" y="272788"/>
                  </a:lnTo>
                  <a:lnTo>
                    <a:pt x="149014" y="335767"/>
                  </a:lnTo>
                  <a:lnTo>
                    <a:pt x="121776" y="357020"/>
                  </a:lnTo>
                  <a:lnTo>
                    <a:pt x="65430" y="388676"/>
                  </a:lnTo>
                  <a:lnTo>
                    <a:pt x="44062" y="389462"/>
                  </a:lnTo>
                  <a:lnTo>
                    <a:pt x="25986" y="382793"/>
                  </a:lnTo>
                  <a:lnTo>
                    <a:pt x="17890" y="377738"/>
                  </a:lnTo>
                  <a:lnTo>
                    <a:pt x="5774" y="362764"/>
                  </a:lnTo>
                  <a:lnTo>
                    <a:pt x="906" y="353857"/>
                  </a:lnTo>
                  <a:lnTo>
                    <a:pt x="0" y="343241"/>
                  </a:lnTo>
                  <a:lnTo>
                    <a:pt x="5233" y="318966"/>
                  </a:lnTo>
                  <a:lnTo>
                    <a:pt x="18477" y="298818"/>
                  </a:lnTo>
                  <a:lnTo>
                    <a:pt x="37231" y="283235"/>
                  </a:lnTo>
                  <a:lnTo>
                    <a:pt x="61164" y="272409"/>
                  </a:lnTo>
                  <a:lnTo>
                    <a:pt x="84279" y="269938"/>
                  </a:lnTo>
                  <a:lnTo>
                    <a:pt x="95357" y="270916"/>
                  </a:lnTo>
                  <a:lnTo>
                    <a:pt x="117023" y="281362"/>
                  </a:lnTo>
                  <a:lnTo>
                    <a:pt x="177520" y="328457"/>
                  </a:lnTo>
                  <a:lnTo>
                    <a:pt x="222519" y="385826"/>
                  </a:lnTo>
                  <a:lnTo>
                    <a:pt x="237880" y="400284"/>
                  </a:lnTo>
                  <a:lnTo>
                    <a:pt x="265090" y="413830"/>
                  </a:lnTo>
                  <a:lnTo>
                    <a:pt x="296495" y="4202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759295" y="3021678"/>
              <a:ext cx="31586" cy="473784"/>
            </a:xfrm>
            <a:custGeom>
              <a:avLst/>
              <a:gdLst/>
              <a:ahLst/>
              <a:cxnLst/>
              <a:rect l="0" t="0" r="0" b="0"/>
              <a:pathLst>
                <a:path w="31586" h="473784">
                  <a:moveTo>
                    <a:pt x="0" y="0"/>
                  </a:moveTo>
                  <a:lnTo>
                    <a:pt x="3120" y="42692"/>
                  </a:lnTo>
                  <a:lnTo>
                    <a:pt x="9553" y="103239"/>
                  </a:lnTo>
                  <a:lnTo>
                    <a:pt x="15989" y="166569"/>
                  </a:lnTo>
                  <a:lnTo>
                    <a:pt x="20057" y="227009"/>
                  </a:lnTo>
                  <a:lnTo>
                    <a:pt x="21931" y="277962"/>
                  </a:lnTo>
                  <a:lnTo>
                    <a:pt x="28205" y="330104"/>
                  </a:lnTo>
                  <a:lnTo>
                    <a:pt x="30583" y="382598"/>
                  </a:lnTo>
                  <a:lnTo>
                    <a:pt x="31388" y="443380"/>
                  </a:lnTo>
                  <a:lnTo>
                    <a:pt x="31585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930245" y="3379647"/>
              <a:ext cx="92263" cy="44483"/>
            </a:xfrm>
            <a:custGeom>
              <a:avLst/>
              <a:gdLst/>
              <a:ahLst/>
              <a:cxnLst/>
              <a:rect l="0" t="0" r="0" b="0"/>
              <a:pathLst>
                <a:path w="92263" h="44483">
                  <a:moveTo>
                    <a:pt x="39620" y="21057"/>
                  </a:moveTo>
                  <a:lnTo>
                    <a:pt x="15573" y="30633"/>
                  </a:lnTo>
                  <a:lnTo>
                    <a:pt x="1247" y="41301"/>
                  </a:lnTo>
                  <a:lnTo>
                    <a:pt x="0" y="43911"/>
                  </a:lnTo>
                  <a:lnTo>
                    <a:pt x="2678" y="44482"/>
                  </a:lnTo>
                  <a:lnTo>
                    <a:pt x="7973" y="43693"/>
                  </a:lnTo>
                  <a:lnTo>
                    <a:pt x="64800" y="17035"/>
                  </a:lnTo>
                  <a:lnTo>
                    <a:pt x="36004" y="25886"/>
                  </a:lnTo>
                  <a:lnTo>
                    <a:pt x="33699" y="25446"/>
                  </a:lnTo>
                  <a:lnTo>
                    <a:pt x="40498" y="18719"/>
                  </a:lnTo>
                  <a:lnTo>
                    <a:pt x="58337" y="14169"/>
                  </a:lnTo>
                  <a:lnTo>
                    <a:pt x="77184" y="10977"/>
                  </a:lnTo>
                  <a:lnTo>
                    <a:pt x="82210" y="8488"/>
                  </a:lnTo>
                  <a:lnTo>
                    <a:pt x="9226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127792" y="2991990"/>
              <a:ext cx="213188" cy="398187"/>
            </a:xfrm>
            <a:custGeom>
              <a:avLst/>
              <a:gdLst/>
              <a:ahLst/>
              <a:cxnLst/>
              <a:rect l="0" t="0" r="0" b="0"/>
              <a:pathLst>
                <a:path w="213188" h="398187">
                  <a:moveTo>
                    <a:pt x="0" y="19160"/>
                  </a:moveTo>
                  <a:lnTo>
                    <a:pt x="48931" y="7707"/>
                  </a:lnTo>
                  <a:lnTo>
                    <a:pt x="108062" y="0"/>
                  </a:lnTo>
                  <a:lnTo>
                    <a:pt x="156281" y="4254"/>
                  </a:lnTo>
                  <a:lnTo>
                    <a:pt x="180982" y="12925"/>
                  </a:lnTo>
                  <a:lnTo>
                    <a:pt x="190845" y="18513"/>
                  </a:lnTo>
                  <a:lnTo>
                    <a:pt x="204923" y="34080"/>
                  </a:lnTo>
                  <a:lnTo>
                    <a:pt x="210315" y="43145"/>
                  </a:lnTo>
                  <a:lnTo>
                    <a:pt x="213187" y="65695"/>
                  </a:lnTo>
                  <a:lnTo>
                    <a:pt x="205497" y="118299"/>
                  </a:lnTo>
                  <a:lnTo>
                    <a:pt x="196069" y="165388"/>
                  </a:lnTo>
                  <a:lnTo>
                    <a:pt x="180278" y="216385"/>
                  </a:lnTo>
                  <a:lnTo>
                    <a:pt x="169622" y="277613"/>
                  </a:lnTo>
                  <a:lnTo>
                    <a:pt x="163083" y="319437"/>
                  </a:lnTo>
                  <a:lnTo>
                    <a:pt x="173107" y="376464"/>
                  </a:lnTo>
                  <a:lnTo>
                    <a:pt x="178985" y="3981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398504" y="2994754"/>
              <a:ext cx="219611" cy="469122"/>
            </a:xfrm>
            <a:custGeom>
              <a:avLst/>
              <a:gdLst/>
              <a:ahLst/>
              <a:cxnLst/>
              <a:rect l="0" t="0" r="0" b="0"/>
              <a:pathLst>
                <a:path w="219611" h="469122">
                  <a:moveTo>
                    <a:pt x="160957" y="58510"/>
                  </a:moveTo>
                  <a:lnTo>
                    <a:pt x="160957" y="36153"/>
                  </a:lnTo>
                  <a:lnTo>
                    <a:pt x="154718" y="18938"/>
                  </a:lnTo>
                  <a:lnTo>
                    <a:pt x="149778" y="11072"/>
                  </a:lnTo>
                  <a:lnTo>
                    <a:pt x="141807" y="5827"/>
                  </a:lnTo>
                  <a:lnTo>
                    <a:pt x="120470" y="0"/>
                  </a:lnTo>
                  <a:lnTo>
                    <a:pt x="95390" y="3650"/>
                  </a:lnTo>
                  <a:lnTo>
                    <a:pt x="46750" y="25057"/>
                  </a:lnTo>
                  <a:lnTo>
                    <a:pt x="19623" y="44958"/>
                  </a:lnTo>
                  <a:lnTo>
                    <a:pt x="2357" y="71262"/>
                  </a:lnTo>
                  <a:lnTo>
                    <a:pt x="0" y="91084"/>
                  </a:lnTo>
                  <a:lnTo>
                    <a:pt x="4023" y="110422"/>
                  </a:lnTo>
                  <a:lnTo>
                    <a:pt x="13610" y="126815"/>
                  </a:lnTo>
                  <a:lnTo>
                    <a:pt x="28789" y="138781"/>
                  </a:lnTo>
                  <a:lnTo>
                    <a:pt x="72719" y="155994"/>
                  </a:lnTo>
                  <a:lnTo>
                    <a:pt x="112715" y="155894"/>
                  </a:lnTo>
                  <a:lnTo>
                    <a:pt x="165812" y="144210"/>
                  </a:lnTo>
                  <a:lnTo>
                    <a:pt x="201257" y="120585"/>
                  </a:lnTo>
                  <a:lnTo>
                    <a:pt x="208881" y="113932"/>
                  </a:lnTo>
                  <a:lnTo>
                    <a:pt x="217351" y="94060"/>
                  </a:lnTo>
                  <a:lnTo>
                    <a:pt x="219610" y="82210"/>
                  </a:lnTo>
                  <a:lnTo>
                    <a:pt x="218776" y="77820"/>
                  </a:lnTo>
                  <a:lnTo>
                    <a:pt x="215880" y="78402"/>
                  </a:lnTo>
                  <a:lnTo>
                    <a:pt x="211611" y="82300"/>
                  </a:lnTo>
                  <a:lnTo>
                    <a:pt x="200012" y="115732"/>
                  </a:lnTo>
                  <a:lnTo>
                    <a:pt x="194017" y="172195"/>
                  </a:lnTo>
                  <a:lnTo>
                    <a:pt x="191810" y="221396"/>
                  </a:lnTo>
                  <a:lnTo>
                    <a:pt x="184267" y="273019"/>
                  </a:lnTo>
                  <a:lnTo>
                    <a:pt x="175792" y="325359"/>
                  </a:lnTo>
                  <a:lnTo>
                    <a:pt x="171592" y="375573"/>
                  </a:lnTo>
                  <a:lnTo>
                    <a:pt x="163404" y="428286"/>
                  </a:lnTo>
                  <a:lnTo>
                    <a:pt x="160957" y="4691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155838" y="3158549"/>
              <a:ext cx="514926" cy="418869"/>
            </a:xfrm>
            <a:custGeom>
              <a:avLst/>
              <a:gdLst/>
              <a:ahLst/>
              <a:cxnLst/>
              <a:rect l="0" t="0" r="0" b="0"/>
              <a:pathLst>
                <a:path w="514926" h="418869">
                  <a:moveTo>
                    <a:pt x="329509" y="63171"/>
                  </a:moveTo>
                  <a:lnTo>
                    <a:pt x="323920" y="46403"/>
                  </a:lnTo>
                  <a:lnTo>
                    <a:pt x="311817" y="35052"/>
                  </a:lnTo>
                  <a:lnTo>
                    <a:pt x="303676" y="30387"/>
                  </a:lnTo>
                  <a:lnTo>
                    <a:pt x="264273" y="23821"/>
                  </a:lnTo>
                  <a:lnTo>
                    <a:pt x="208132" y="30008"/>
                  </a:lnTo>
                  <a:lnTo>
                    <a:pt x="145589" y="51467"/>
                  </a:lnTo>
                  <a:lnTo>
                    <a:pt x="82876" y="84535"/>
                  </a:lnTo>
                  <a:lnTo>
                    <a:pt x="44355" y="117954"/>
                  </a:lnTo>
                  <a:lnTo>
                    <a:pt x="18981" y="153622"/>
                  </a:lnTo>
                  <a:lnTo>
                    <a:pt x="2234" y="193826"/>
                  </a:lnTo>
                  <a:lnTo>
                    <a:pt x="0" y="218336"/>
                  </a:lnTo>
                  <a:lnTo>
                    <a:pt x="4076" y="242098"/>
                  </a:lnTo>
                  <a:lnTo>
                    <a:pt x="28876" y="295480"/>
                  </a:lnTo>
                  <a:lnTo>
                    <a:pt x="70208" y="348267"/>
                  </a:lnTo>
                  <a:lnTo>
                    <a:pt x="129811" y="391659"/>
                  </a:lnTo>
                  <a:lnTo>
                    <a:pt x="182155" y="413474"/>
                  </a:lnTo>
                  <a:lnTo>
                    <a:pt x="230477" y="418868"/>
                  </a:lnTo>
                  <a:lnTo>
                    <a:pt x="283659" y="414878"/>
                  </a:lnTo>
                  <a:lnTo>
                    <a:pt x="339559" y="401879"/>
                  </a:lnTo>
                  <a:lnTo>
                    <a:pt x="401380" y="374875"/>
                  </a:lnTo>
                  <a:lnTo>
                    <a:pt x="438542" y="346211"/>
                  </a:lnTo>
                  <a:lnTo>
                    <a:pt x="479525" y="287400"/>
                  </a:lnTo>
                  <a:lnTo>
                    <a:pt x="505197" y="239654"/>
                  </a:lnTo>
                  <a:lnTo>
                    <a:pt x="514925" y="196181"/>
                  </a:lnTo>
                  <a:lnTo>
                    <a:pt x="514688" y="146255"/>
                  </a:lnTo>
                  <a:lnTo>
                    <a:pt x="504090" y="100657"/>
                  </a:lnTo>
                  <a:lnTo>
                    <a:pt x="483012" y="64919"/>
                  </a:lnTo>
                  <a:lnTo>
                    <a:pt x="463243" y="44061"/>
                  </a:lnTo>
                  <a:lnTo>
                    <a:pt x="415544" y="14726"/>
                  </a:lnTo>
                  <a:lnTo>
                    <a:pt x="389973" y="6545"/>
                  </a:lnTo>
                  <a:lnTo>
                    <a:pt x="338456" y="1939"/>
                  </a:lnTo>
                  <a:lnTo>
                    <a:pt x="27686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4632538" y="3495461"/>
            <a:ext cx="4116644" cy="1116022"/>
            <a:chOff x="4632538" y="3495461"/>
            <a:chExt cx="4116644" cy="1116022"/>
          </a:xfrm>
        </p:grpSpPr>
        <p:sp>
          <p:nvSpPr>
            <p:cNvPr id="52" name="Freeform 51"/>
            <p:cNvSpPr/>
            <p:nvPr/>
          </p:nvSpPr>
          <p:spPr>
            <a:xfrm>
              <a:off x="6590839" y="3590217"/>
              <a:ext cx="255865" cy="419761"/>
            </a:xfrm>
            <a:custGeom>
              <a:avLst/>
              <a:gdLst/>
              <a:ahLst/>
              <a:cxnLst/>
              <a:rect l="0" t="0" r="0" b="0"/>
              <a:pathLst>
                <a:path w="255865" h="419761">
                  <a:moveTo>
                    <a:pt x="210570" y="0"/>
                  </a:moveTo>
                  <a:lnTo>
                    <a:pt x="167908" y="55660"/>
                  </a:lnTo>
                  <a:lnTo>
                    <a:pt x="145862" y="95352"/>
                  </a:lnTo>
                  <a:lnTo>
                    <a:pt x="145204" y="104512"/>
                  </a:lnTo>
                  <a:lnTo>
                    <a:pt x="150713" y="120930"/>
                  </a:lnTo>
                  <a:lnTo>
                    <a:pt x="194591" y="179090"/>
                  </a:lnTo>
                  <a:lnTo>
                    <a:pt x="237235" y="222730"/>
                  </a:lnTo>
                  <a:lnTo>
                    <a:pt x="253695" y="253168"/>
                  </a:lnTo>
                  <a:lnTo>
                    <a:pt x="255864" y="277076"/>
                  </a:lnTo>
                  <a:lnTo>
                    <a:pt x="251758" y="302129"/>
                  </a:lnTo>
                  <a:lnTo>
                    <a:pt x="236292" y="334795"/>
                  </a:lnTo>
                  <a:lnTo>
                    <a:pt x="214552" y="360981"/>
                  </a:lnTo>
                  <a:lnTo>
                    <a:pt x="153094" y="405419"/>
                  </a:lnTo>
                  <a:lnTo>
                    <a:pt x="106322" y="416483"/>
                  </a:lnTo>
                  <a:lnTo>
                    <a:pt x="55419" y="419760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769823" y="3558632"/>
              <a:ext cx="242157" cy="42115"/>
            </a:xfrm>
            <a:custGeom>
              <a:avLst/>
              <a:gdLst/>
              <a:ahLst/>
              <a:cxnLst/>
              <a:rect l="0" t="0" r="0" b="0"/>
              <a:pathLst>
                <a:path w="242157" h="42115">
                  <a:moveTo>
                    <a:pt x="0" y="0"/>
                  </a:moveTo>
                  <a:lnTo>
                    <a:pt x="27557" y="15641"/>
                  </a:lnTo>
                  <a:lnTo>
                    <a:pt x="86899" y="28089"/>
                  </a:lnTo>
                  <a:lnTo>
                    <a:pt x="149356" y="30895"/>
                  </a:lnTo>
                  <a:lnTo>
                    <a:pt x="204415" y="32618"/>
                  </a:lnTo>
                  <a:lnTo>
                    <a:pt x="242156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980394" y="3863958"/>
              <a:ext cx="52643" cy="21058"/>
            </a:xfrm>
            <a:custGeom>
              <a:avLst/>
              <a:gdLst/>
              <a:ahLst/>
              <a:cxnLst/>
              <a:rect l="0" t="0" r="0" b="0"/>
              <a:pathLst>
                <a:path w="52643" h="21058">
                  <a:moveTo>
                    <a:pt x="52642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180435" y="3527046"/>
              <a:ext cx="262935" cy="410613"/>
            </a:xfrm>
            <a:custGeom>
              <a:avLst/>
              <a:gdLst/>
              <a:ahLst/>
              <a:cxnLst/>
              <a:rect l="0" t="0" r="0" b="0"/>
              <a:pathLst>
                <a:path w="262935" h="410613">
                  <a:moveTo>
                    <a:pt x="21057" y="0"/>
                  </a:moveTo>
                  <a:lnTo>
                    <a:pt x="75201" y="0"/>
                  </a:lnTo>
                  <a:lnTo>
                    <a:pt x="130149" y="0"/>
                  </a:lnTo>
                  <a:lnTo>
                    <a:pt x="166464" y="11179"/>
                  </a:lnTo>
                  <a:lnTo>
                    <a:pt x="199451" y="29309"/>
                  </a:lnTo>
                  <a:lnTo>
                    <a:pt x="214597" y="45782"/>
                  </a:lnTo>
                  <a:lnTo>
                    <a:pt x="220273" y="55088"/>
                  </a:lnTo>
                  <a:lnTo>
                    <a:pt x="221718" y="63632"/>
                  </a:lnTo>
                  <a:lnTo>
                    <a:pt x="220342" y="71667"/>
                  </a:lnTo>
                  <a:lnTo>
                    <a:pt x="217084" y="79364"/>
                  </a:lnTo>
                  <a:lnTo>
                    <a:pt x="195733" y="101374"/>
                  </a:lnTo>
                  <a:lnTo>
                    <a:pt x="138498" y="136818"/>
                  </a:lnTo>
                  <a:lnTo>
                    <a:pt x="127427" y="143855"/>
                  </a:lnTo>
                  <a:lnTo>
                    <a:pt x="123556" y="150885"/>
                  </a:lnTo>
                  <a:lnTo>
                    <a:pt x="124485" y="157912"/>
                  </a:lnTo>
                  <a:lnTo>
                    <a:pt x="128613" y="164936"/>
                  </a:lnTo>
                  <a:lnTo>
                    <a:pt x="145679" y="175861"/>
                  </a:lnTo>
                  <a:lnTo>
                    <a:pt x="200984" y="197291"/>
                  </a:lnTo>
                  <a:lnTo>
                    <a:pt x="226587" y="208958"/>
                  </a:lnTo>
                  <a:lnTo>
                    <a:pt x="247324" y="228181"/>
                  </a:lnTo>
                  <a:lnTo>
                    <a:pt x="256130" y="239858"/>
                  </a:lnTo>
                  <a:lnTo>
                    <a:pt x="262795" y="268431"/>
                  </a:lnTo>
                  <a:lnTo>
                    <a:pt x="262934" y="284239"/>
                  </a:lnTo>
                  <a:lnTo>
                    <a:pt x="253730" y="311162"/>
                  </a:lnTo>
                  <a:lnTo>
                    <a:pt x="224815" y="351453"/>
                  </a:lnTo>
                  <a:lnTo>
                    <a:pt x="204423" y="364042"/>
                  </a:lnTo>
                  <a:lnTo>
                    <a:pt x="147615" y="387245"/>
                  </a:lnTo>
                  <a:lnTo>
                    <a:pt x="94539" y="404783"/>
                  </a:lnTo>
                  <a:lnTo>
                    <a:pt x="36395" y="409460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433119" y="3548103"/>
              <a:ext cx="274840" cy="346312"/>
            </a:xfrm>
            <a:custGeom>
              <a:avLst/>
              <a:gdLst/>
              <a:ahLst/>
              <a:cxnLst/>
              <a:rect l="0" t="0" r="0" b="0"/>
              <a:pathLst>
                <a:path w="274840" h="346312">
                  <a:moveTo>
                    <a:pt x="168456" y="0"/>
                  </a:moveTo>
                  <a:lnTo>
                    <a:pt x="108516" y="19128"/>
                  </a:lnTo>
                  <a:lnTo>
                    <a:pt x="90733" y="30339"/>
                  </a:lnTo>
                  <a:lnTo>
                    <a:pt x="86225" y="40113"/>
                  </a:lnTo>
                  <a:lnTo>
                    <a:pt x="84336" y="66571"/>
                  </a:lnTo>
                  <a:lnTo>
                    <a:pt x="87809" y="78306"/>
                  </a:lnTo>
                  <a:lnTo>
                    <a:pt x="101028" y="97584"/>
                  </a:lnTo>
                  <a:lnTo>
                    <a:pt x="161772" y="144652"/>
                  </a:lnTo>
                  <a:lnTo>
                    <a:pt x="190652" y="164523"/>
                  </a:lnTo>
                  <a:lnTo>
                    <a:pt x="218317" y="180939"/>
                  </a:lnTo>
                  <a:lnTo>
                    <a:pt x="262968" y="224390"/>
                  </a:lnTo>
                  <a:lnTo>
                    <a:pt x="270068" y="233821"/>
                  </a:lnTo>
                  <a:lnTo>
                    <a:pt x="274839" y="256779"/>
                  </a:lnTo>
                  <a:lnTo>
                    <a:pt x="274473" y="269452"/>
                  </a:lnTo>
                  <a:lnTo>
                    <a:pt x="269549" y="280241"/>
                  </a:lnTo>
                  <a:lnTo>
                    <a:pt x="251601" y="298467"/>
                  </a:lnTo>
                  <a:lnTo>
                    <a:pt x="193660" y="328138"/>
                  </a:lnTo>
                  <a:lnTo>
                    <a:pt x="148628" y="341721"/>
                  </a:lnTo>
                  <a:lnTo>
                    <a:pt x="85901" y="346311"/>
                  </a:lnTo>
                  <a:lnTo>
                    <a:pt x="29099" y="339982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569989" y="3495461"/>
              <a:ext cx="494841" cy="63172"/>
            </a:xfrm>
            <a:custGeom>
              <a:avLst/>
              <a:gdLst/>
              <a:ahLst/>
              <a:cxnLst/>
              <a:rect l="0" t="0" r="0" b="0"/>
              <a:pathLst>
                <a:path w="494841" h="63172">
                  <a:moveTo>
                    <a:pt x="0" y="0"/>
                  </a:moveTo>
                  <a:lnTo>
                    <a:pt x="56215" y="16788"/>
                  </a:lnTo>
                  <a:lnTo>
                    <a:pt x="114786" y="20214"/>
                  </a:lnTo>
                  <a:lnTo>
                    <a:pt x="166174" y="26479"/>
                  </a:lnTo>
                  <a:lnTo>
                    <a:pt x="222035" y="30577"/>
                  </a:lnTo>
                  <a:lnTo>
                    <a:pt x="281687" y="32456"/>
                  </a:lnTo>
                  <a:lnTo>
                    <a:pt x="332898" y="38732"/>
                  </a:lnTo>
                  <a:lnTo>
                    <a:pt x="387975" y="42282"/>
                  </a:lnTo>
                  <a:lnTo>
                    <a:pt x="442925" y="53368"/>
                  </a:lnTo>
                  <a:lnTo>
                    <a:pt x="49484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916808" y="4074541"/>
              <a:ext cx="3832374" cy="536942"/>
            </a:xfrm>
            <a:custGeom>
              <a:avLst/>
              <a:gdLst/>
              <a:ahLst/>
              <a:cxnLst/>
              <a:rect l="0" t="0" r="0" b="0"/>
              <a:pathLst>
                <a:path w="3832374" h="536942">
                  <a:moveTo>
                    <a:pt x="0" y="73687"/>
                  </a:moveTo>
                  <a:lnTo>
                    <a:pt x="16767" y="79276"/>
                  </a:lnTo>
                  <a:lnTo>
                    <a:pt x="71856" y="74834"/>
                  </a:lnTo>
                  <a:lnTo>
                    <a:pt x="126576" y="65968"/>
                  </a:lnTo>
                  <a:lnTo>
                    <a:pt x="174634" y="57102"/>
                  </a:lnTo>
                  <a:lnTo>
                    <a:pt x="226568" y="52785"/>
                  </a:lnTo>
                  <a:lnTo>
                    <a:pt x="285890" y="44617"/>
                  </a:lnTo>
                  <a:lnTo>
                    <a:pt x="349091" y="34788"/>
                  </a:lnTo>
                  <a:lnTo>
                    <a:pt x="395357" y="27932"/>
                  </a:lnTo>
                  <a:lnTo>
                    <a:pt x="440097" y="20986"/>
                  </a:lnTo>
                  <a:lnTo>
                    <a:pt x="484547" y="15169"/>
                  </a:lnTo>
                  <a:lnTo>
                    <a:pt x="531599" y="12584"/>
                  </a:lnTo>
                  <a:lnTo>
                    <a:pt x="579807" y="8315"/>
                  </a:lnTo>
                  <a:lnTo>
                    <a:pt x="629699" y="3689"/>
                  </a:lnTo>
                  <a:lnTo>
                    <a:pt x="683069" y="1632"/>
                  </a:lnTo>
                  <a:lnTo>
                    <a:pt x="737984" y="718"/>
                  </a:lnTo>
                  <a:lnTo>
                    <a:pt x="794756" y="312"/>
                  </a:lnTo>
                  <a:lnTo>
                    <a:pt x="855083" y="132"/>
                  </a:lnTo>
                  <a:lnTo>
                    <a:pt x="916991" y="52"/>
                  </a:lnTo>
                  <a:lnTo>
                    <a:pt x="978430" y="16"/>
                  </a:lnTo>
                  <a:lnTo>
                    <a:pt x="1036932" y="0"/>
                  </a:lnTo>
                  <a:lnTo>
                    <a:pt x="1097248" y="3112"/>
                  </a:lnTo>
                  <a:lnTo>
                    <a:pt x="1159150" y="7225"/>
                  </a:lnTo>
                  <a:lnTo>
                    <a:pt x="1221757" y="9053"/>
                  </a:lnTo>
                  <a:lnTo>
                    <a:pt x="1284677" y="12985"/>
                  </a:lnTo>
                  <a:lnTo>
                    <a:pt x="1347737" y="18632"/>
                  </a:lnTo>
                  <a:lnTo>
                    <a:pt x="1410858" y="25042"/>
                  </a:lnTo>
                  <a:lnTo>
                    <a:pt x="1474007" y="31789"/>
                  </a:lnTo>
                  <a:lnTo>
                    <a:pt x="1505587" y="35227"/>
                  </a:lnTo>
                  <a:lnTo>
                    <a:pt x="1538338" y="38688"/>
                  </a:lnTo>
                  <a:lnTo>
                    <a:pt x="1571871" y="42165"/>
                  </a:lnTo>
                  <a:lnTo>
                    <a:pt x="1605924" y="45654"/>
                  </a:lnTo>
                  <a:lnTo>
                    <a:pt x="1640325" y="50319"/>
                  </a:lnTo>
                  <a:lnTo>
                    <a:pt x="1674957" y="55768"/>
                  </a:lnTo>
                  <a:lnTo>
                    <a:pt x="1709744" y="61741"/>
                  </a:lnTo>
                  <a:lnTo>
                    <a:pt x="1743462" y="68063"/>
                  </a:lnTo>
                  <a:lnTo>
                    <a:pt x="1776471" y="74616"/>
                  </a:lnTo>
                  <a:lnTo>
                    <a:pt x="1809005" y="81325"/>
                  </a:lnTo>
                  <a:lnTo>
                    <a:pt x="1842392" y="86968"/>
                  </a:lnTo>
                  <a:lnTo>
                    <a:pt x="1876349" y="91900"/>
                  </a:lnTo>
                  <a:lnTo>
                    <a:pt x="1910686" y="96357"/>
                  </a:lnTo>
                  <a:lnTo>
                    <a:pt x="1945274" y="101668"/>
                  </a:lnTo>
                  <a:lnTo>
                    <a:pt x="1980033" y="107549"/>
                  </a:lnTo>
                  <a:lnTo>
                    <a:pt x="2014903" y="113809"/>
                  </a:lnTo>
                  <a:lnTo>
                    <a:pt x="2049848" y="120322"/>
                  </a:lnTo>
                  <a:lnTo>
                    <a:pt x="2084842" y="127004"/>
                  </a:lnTo>
                  <a:lnTo>
                    <a:pt x="2119871" y="133798"/>
                  </a:lnTo>
                  <a:lnTo>
                    <a:pt x="2154921" y="141837"/>
                  </a:lnTo>
                  <a:lnTo>
                    <a:pt x="2189986" y="150706"/>
                  </a:lnTo>
                  <a:lnTo>
                    <a:pt x="2225062" y="160128"/>
                  </a:lnTo>
                  <a:lnTo>
                    <a:pt x="2260143" y="168749"/>
                  </a:lnTo>
                  <a:lnTo>
                    <a:pt x="2295230" y="176836"/>
                  </a:lnTo>
                  <a:lnTo>
                    <a:pt x="2330320" y="184567"/>
                  </a:lnTo>
                  <a:lnTo>
                    <a:pt x="2365411" y="192060"/>
                  </a:lnTo>
                  <a:lnTo>
                    <a:pt x="2400503" y="199396"/>
                  </a:lnTo>
                  <a:lnTo>
                    <a:pt x="2435596" y="206625"/>
                  </a:lnTo>
                  <a:lnTo>
                    <a:pt x="2471860" y="214955"/>
                  </a:lnTo>
                  <a:lnTo>
                    <a:pt x="2508903" y="224017"/>
                  </a:lnTo>
                  <a:lnTo>
                    <a:pt x="2546468" y="233569"/>
                  </a:lnTo>
                  <a:lnTo>
                    <a:pt x="2583209" y="242276"/>
                  </a:lnTo>
                  <a:lnTo>
                    <a:pt x="2619401" y="250420"/>
                  </a:lnTo>
                  <a:lnTo>
                    <a:pt x="2655228" y="258189"/>
                  </a:lnTo>
                  <a:lnTo>
                    <a:pt x="2691981" y="266878"/>
                  </a:lnTo>
                  <a:lnTo>
                    <a:pt x="2729350" y="276181"/>
                  </a:lnTo>
                  <a:lnTo>
                    <a:pt x="2767132" y="285892"/>
                  </a:lnTo>
                  <a:lnTo>
                    <a:pt x="2804017" y="294705"/>
                  </a:lnTo>
                  <a:lnTo>
                    <a:pt x="2840306" y="302921"/>
                  </a:lnTo>
                  <a:lnTo>
                    <a:pt x="2876197" y="310737"/>
                  </a:lnTo>
                  <a:lnTo>
                    <a:pt x="2910653" y="318288"/>
                  </a:lnTo>
                  <a:lnTo>
                    <a:pt x="2944153" y="325662"/>
                  </a:lnTo>
                  <a:lnTo>
                    <a:pt x="2977014" y="332917"/>
                  </a:lnTo>
                  <a:lnTo>
                    <a:pt x="3010619" y="341263"/>
                  </a:lnTo>
                  <a:lnTo>
                    <a:pt x="3044722" y="350337"/>
                  </a:lnTo>
                  <a:lnTo>
                    <a:pt x="3079155" y="359896"/>
                  </a:lnTo>
                  <a:lnTo>
                    <a:pt x="3112639" y="368608"/>
                  </a:lnTo>
                  <a:lnTo>
                    <a:pt x="3145490" y="376755"/>
                  </a:lnTo>
                  <a:lnTo>
                    <a:pt x="3177919" y="384527"/>
                  </a:lnTo>
                  <a:lnTo>
                    <a:pt x="3210068" y="392048"/>
                  </a:lnTo>
                  <a:lnTo>
                    <a:pt x="3242028" y="399401"/>
                  </a:lnTo>
                  <a:lnTo>
                    <a:pt x="3304445" y="413811"/>
                  </a:lnTo>
                  <a:lnTo>
                    <a:pt x="3363382" y="428014"/>
                  </a:lnTo>
                  <a:lnTo>
                    <a:pt x="3420772" y="442125"/>
                  </a:lnTo>
                  <a:lnTo>
                    <a:pt x="3476304" y="456196"/>
                  </a:lnTo>
                  <a:lnTo>
                    <a:pt x="3528281" y="470249"/>
                  </a:lnTo>
                  <a:lnTo>
                    <a:pt x="3578678" y="481173"/>
                  </a:lnTo>
                  <a:lnTo>
                    <a:pt x="3627203" y="491098"/>
                  </a:lnTo>
                  <a:lnTo>
                    <a:pt x="3672166" y="503308"/>
                  </a:lnTo>
                  <a:lnTo>
                    <a:pt x="3731353" y="517747"/>
                  </a:lnTo>
                  <a:lnTo>
                    <a:pt x="3793008" y="531936"/>
                  </a:lnTo>
                  <a:lnTo>
                    <a:pt x="3832373" y="5369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279184" y="3590217"/>
              <a:ext cx="296594" cy="277412"/>
            </a:xfrm>
            <a:custGeom>
              <a:avLst/>
              <a:gdLst/>
              <a:ahLst/>
              <a:cxnLst/>
              <a:rect l="0" t="0" r="0" b="0"/>
              <a:pathLst>
                <a:path w="296594" h="277412">
                  <a:moveTo>
                    <a:pt x="206370" y="0"/>
                  </a:moveTo>
                  <a:lnTo>
                    <a:pt x="146429" y="26364"/>
                  </a:lnTo>
                  <a:lnTo>
                    <a:pt x="87832" y="73805"/>
                  </a:lnTo>
                  <a:lnTo>
                    <a:pt x="45961" y="109978"/>
                  </a:lnTo>
                  <a:lnTo>
                    <a:pt x="9974" y="164135"/>
                  </a:lnTo>
                  <a:lnTo>
                    <a:pt x="0" y="204350"/>
                  </a:lnTo>
                  <a:lnTo>
                    <a:pt x="3906" y="228863"/>
                  </a:lnTo>
                  <a:lnTo>
                    <a:pt x="8223" y="240313"/>
                  </a:lnTo>
                  <a:lnTo>
                    <a:pt x="22379" y="256154"/>
                  </a:lnTo>
                  <a:lnTo>
                    <a:pt x="60062" y="275856"/>
                  </a:lnTo>
                  <a:lnTo>
                    <a:pt x="83633" y="277411"/>
                  </a:lnTo>
                  <a:lnTo>
                    <a:pt x="142482" y="268877"/>
                  </a:lnTo>
                  <a:lnTo>
                    <a:pt x="202026" y="247521"/>
                  </a:lnTo>
                  <a:lnTo>
                    <a:pt x="242387" y="226458"/>
                  </a:lnTo>
                  <a:lnTo>
                    <a:pt x="270204" y="197340"/>
                  </a:lnTo>
                  <a:lnTo>
                    <a:pt x="285824" y="172715"/>
                  </a:lnTo>
                  <a:lnTo>
                    <a:pt x="296593" y="126954"/>
                  </a:lnTo>
                  <a:lnTo>
                    <a:pt x="294194" y="87529"/>
                  </a:lnTo>
                  <a:lnTo>
                    <a:pt x="286074" y="53621"/>
                  </a:lnTo>
                  <a:lnTo>
                    <a:pt x="273380" y="35140"/>
                  </a:lnTo>
                  <a:lnTo>
                    <a:pt x="248485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911214" y="3621803"/>
              <a:ext cx="297185" cy="288445"/>
            </a:xfrm>
            <a:custGeom>
              <a:avLst/>
              <a:gdLst/>
              <a:ahLst/>
              <a:cxnLst/>
              <a:rect l="0" t="0" r="0" b="0"/>
              <a:pathLst>
                <a:path w="297185" h="288445">
                  <a:moveTo>
                    <a:pt x="111086" y="52642"/>
                  </a:moveTo>
                  <a:lnTo>
                    <a:pt x="57211" y="96964"/>
                  </a:lnTo>
                  <a:lnTo>
                    <a:pt x="19206" y="140426"/>
                  </a:lnTo>
                  <a:lnTo>
                    <a:pt x="5910" y="167696"/>
                  </a:lnTo>
                  <a:lnTo>
                    <a:pt x="0" y="199314"/>
                  </a:lnTo>
                  <a:lnTo>
                    <a:pt x="3614" y="223504"/>
                  </a:lnTo>
                  <a:lnTo>
                    <a:pt x="14188" y="242055"/>
                  </a:lnTo>
                  <a:lnTo>
                    <a:pt x="30586" y="258098"/>
                  </a:lnTo>
                  <a:lnTo>
                    <a:pt x="65137" y="274695"/>
                  </a:lnTo>
                  <a:lnTo>
                    <a:pt x="125970" y="288444"/>
                  </a:lnTo>
                  <a:lnTo>
                    <a:pt x="169959" y="283686"/>
                  </a:lnTo>
                  <a:lnTo>
                    <a:pt x="223624" y="261710"/>
                  </a:lnTo>
                  <a:lnTo>
                    <a:pt x="268366" y="234840"/>
                  </a:lnTo>
                  <a:lnTo>
                    <a:pt x="283544" y="217847"/>
                  </a:lnTo>
                  <a:lnTo>
                    <a:pt x="293019" y="197426"/>
                  </a:lnTo>
                  <a:lnTo>
                    <a:pt x="297184" y="158452"/>
                  </a:lnTo>
                  <a:lnTo>
                    <a:pt x="288703" y="99713"/>
                  </a:lnTo>
                  <a:lnTo>
                    <a:pt x="276017" y="64640"/>
                  </a:lnTo>
                  <a:lnTo>
                    <a:pt x="262768" y="43936"/>
                  </a:lnTo>
                  <a:lnTo>
                    <a:pt x="235025" y="14701"/>
                  </a:lnTo>
                  <a:lnTo>
                    <a:pt x="2269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155027" y="3611274"/>
              <a:ext cx="337111" cy="301999"/>
            </a:xfrm>
            <a:custGeom>
              <a:avLst/>
              <a:gdLst/>
              <a:ahLst/>
              <a:cxnLst/>
              <a:rect l="0" t="0" r="0" b="0"/>
              <a:pathLst>
                <a:path w="337111" h="301999">
                  <a:moveTo>
                    <a:pt x="246092" y="0"/>
                  </a:moveTo>
                  <a:lnTo>
                    <a:pt x="203400" y="3120"/>
                  </a:lnTo>
                  <a:lnTo>
                    <a:pt x="172221" y="14573"/>
                  </a:lnTo>
                  <a:lnTo>
                    <a:pt x="112492" y="53392"/>
                  </a:lnTo>
                  <a:lnTo>
                    <a:pt x="62599" y="90884"/>
                  </a:lnTo>
                  <a:lnTo>
                    <a:pt x="26442" y="143298"/>
                  </a:lnTo>
                  <a:lnTo>
                    <a:pt x="5609" y="196805"/>
                  </a:lnTo>
                  <a:lnTo>
                    <a:pt x="0" y="219660"/>
                  </a:lnTo>
                  <a:lnTo>
                    <a:pt x="1407" y="241516"/>
                  </a:lnTo>
                  <a:lnTo>
                    <a:pt x="15291" y="262929"/>
                  </a:lnTo>
                  <a:lnTo>
                    <a:pt x="37059" y="281804"/>
                  </a:lnTo>
                  <a:lnTo>
                    <a:pt x="62331" y="294092"/>
                  </a:lnTo>
                  <a:lnTo>
                    <a:pt x="114045" y="301998"/>
                  </a:lnTo>
                  <a:lnTo>
                    <a:pt x="173822" y="298751"/>
                  </a:lnTo>
                  <a:lnTo>
                    <a:pt x="230398" y="290380"/>
                  </a:lnTo>
                  <a:lnTo>
                    <a:pt x="267438" y="274902"/>
                  </a:lnTo>
                  <a:lnTo>
                    <a:pt x="314216" y="240306"/>
                  </a:lnTo>
                  <a:lnTo>
                    <a:pt x="328232" y="220276"/>
                  </a:lnTo>
                  <a:lnTo>
                    <a:pt x="337110" y="183680"/>
                  </a:lnTo>
                  <a:lnTo>
                    <a:pt x="334151" y="143201"/>
                  </a:lnTo>
                  <a:lnTo>
                    <a:pt x="314266" y="89941"/>
                  </a:lnTo>
                  <a:lnTo>
                    <a:pt x="301348" y="70780"/>
                  </a:lnTo>
                  <a:lnTo>
                    <a:pt x="284688" y="57584"/>
                  </a:lnTo>
                  <a:lnTo>
                    <a:pt x="224726" y="32019"/>
                  </a:lnTo>
                  <a:lnTo>
                    <a:pt x="19345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800994" y="3621803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10529" y="0"/>
                  </a:moveTo>
                  <a:lnTo>
                    <a:pt x="10529" y="54144"/>
                  </a:lnTo>
                  <a:lnTo>
                    <a:pt x="10529" y="114680"/>
                  </a:lnTo>
                  <a:lnTo>
                    <a:pt x="10529" y="165650"/>
                  </a:lnTo>
                  <a:lnTo>
                    <a:pt x="2196" y="226751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632538" y="3674445"/>
              <a:ext cx="400084" cy="31587"/>
            </a:xfrm>
            <a:custGeom>
              <a:avLst/>
              <a:gdLst/>
              <a:ahLst/>
              <a:cxnLst/>
              <a:rect l="0" t="0" r="0" b="0"/>
              <a:pathLst>
                <a:path w="400084" h="31587">
                  <a:moveTo>
                    <a:pt x="0" y="31586"/>
                  </a:moveTo>
                  <a:lnTo>
                    <a:pt x="49263" y="30416"/>
                  </a:lnTo>
                  <a:lnTo>
                    <a:pt x="98175" y="24350"/>
                  </a:lnTo>
                  <a:lnTo>
                    <a:pt x="154097" y="18588"/>
                  </a:lnTo>
                  <a:lnTo>
                    <a:pt x="204874" y="12121"/>
                  </a:lnTo>
                  <a:lnTo>
                    <a:pt x="257236" y="11000"/>
                  </a:lnTo>
                  <a:lnTo>
                    <a:pt x="306026" y="5079"/>
                  </a:lnTo>
                  <a:lnTo>
                    <a:pt x="362093" y="1003"/>
                  </a:lnTo>
                  <a:lnTo>
                    <a:pt x="4000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7496290" y="4337741"/>
            <a:ext cx="421141" cy="448616"/>
            <a:chOff x="7496290" y="4337741"/>
            <a:chExt cx="421141" cy="448616"/>
          </a:xfrm>
        </p:grpSpPr>
        <p:sp>
          <p:nvSpPr>
            <p:cNvPr id="65" name="Freeform 64"/>
            <p:cNvSpPr/>
            <p:nvPr/>
          </p:nvSpPr>
          <p:spPr>
            <a:xfrm>
              <a:off x="7496290" y="4379855"/>
              <a:ext cx="227229" cy="406502"/>
            </a:xfrm>
            <a:custGeom>
              <a:avLst/>
              <a:gdLst/>
              <a:ahLst/>
              <a:cxnLst/>
              <a:rect l="0" t="0" r="0" b="0"/>
              <a:pathLst>
                <a:path w="227229" h="406502">
                  <a:moveTo>
                    <a:pt x="94756" y="0"/>
                  </a:moveTo>
                  <a:lnTo>
                    <a:pt x="70710" y="17980"/>
                  </a:lnTo>
                  <a:lnTo>
                    <a:pt x="29574" y="58563"/>
                  </a:lnTo>
                  <a:lnTo>
                    <a:pt x="25565" y="68287"/>
                  </a:lnTo>
                  <a:lnTo>
                    <a:pt x="27350" y="91571"/>
                  </a:lnTo>
                  <a:lnTo>
                    <a:pt x="32272" y="100821"/>
                  </a:lnTo>
                  <a:lnTo>
                    <a:pt x="47098" y="114219"/>
                  </a:lnTo>
                  <a:lnTo>
                    <a:pt x="100854" y="149163"/>
                  </a:lnTo>
                  <a:lnTo>
                    <a:pt x="154625" y="189861"/>
                  </a:lnTo>
                  <a:lnTo>
                    <a:pt x="185415" y="224321"/>
                  </a:lnTo>
                  <a:lnTo>
                    <a:pt x="221729" y="278411"/>
                  </a:lnTo>
                  <a:lnTo>
                    <a:pt x="227228" y="307012"/>
                  </a:lnTo>
                  <a:lnTo>
                    <a:pt x="223433" y="332981"/>
                  </a:lnTo>
                  <a:lnTo>
                    <a:pt x="212777" y="355052"/>
                  </a:lnTo>
                  <a:lnTo>
                    <a:pt x="177340" y="388285"/>
                  </a:lnTo>
                  <a:lnTo>
                    <a:pt x="167360" y="395727"/>
                  </a:lnTo>
                  <a:lnTo>
                    <a:pt x="143792" y="403996"/>
                  </a:lnTo>
                  <a:lnTo>
                    <a:pt x="118890" y="406501"/>
                  </a:lnTo>
                  <a:lnTo>
                    <a:pt x="83969" y="400164"/>
                  </a:lnTo>
                  <a:lnTo>
                    <a:pt x="45677" y="382819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569989" y="4337741"/>
              <a:ext cx="347442" cy="63171"/>
            </a:xfrm>
            <a:custGeom>
              <a:avLst/>
              <a:gdLst/>
              <a:ahLst/>
              <a:cxnLst/>
              <a:rect l="0" t="0" r="0" b="0"/>
              <a:pathLst>
                <a:path w="347442" h="63171">
                  <a:moveTo>
                    <a:pt x="0" y="0"/>
                  </a:moveTo>
                  <a:lnTo>
                    <a:pt x="58617" y="9064"/>
                  </a:lnTo>
                  <a:lnTo>
                    <a:pt x="118334" y="21788"/>
                  </a:lnTo>
                  <a:lnTo>
                    <a:pt x="179100" y="38701"/>
                  </a:lnTo>
                  <a:lnTo>
                    <a:pt x="232344" y="49541"/>
                  </a:lnTo>
                  <a:lnTo>
                    <a:pt x="293510" y="57619"/>
                  </a:lnTo>
                  <a:lnTo>
                    <a:pt x="347441" y="631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8" name="Freeform 67"/>
          <p:cNvSpPr/>
          <p:nvPr/>
        </p:nvSpPr>
        <p:spPr>
          <a:xfrm>
            <a:off x="7212021" y="2010943"/>
            <a:ext cx="31586" cy="326384"/>
          </a:xfrm>
          <a:custGeom>
            <a:avLst/>
            <a:gdLst/>
            <a:ahLst/>
            <a:cxnLst/>
            <a:rect l="0" t="0" r="0" b="0"/>
            <a:pathLst>
              <a:path w="31586" h="326384">
                <a:moveTo>
                  <a:pt x="0" y="0"/>
                </a:moveTo>
                <a:lnTo>
                  <a:pt x="11452" y="48930"/>
                </a:lnTo>
                <a:lnTo>
                  <a:pt x="21331" y="96776"/>
                </a:lnTo>
                <a:lnTo>
                  <a:pt x="29560" y="159756"/>
                </a:lnTo>
                <a:lnTo>
                  <a:pt x="31185" y="218426"/>
                </a:lnTo>
                <a:lnTo>
                  <a:pt x="31467" y="266840"/>
                </a:lnTo>
                <a:lnTo>
                  <a:pt x="31585" y="32638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68"/>
          <p:cNvSpPr/>
          <p:nvPr/>
        </p:nvSpPr>
        <p:spPr>
          <a:xfrm>
            <a:off x="6972746" y="4277582"/>
            <a:ext cx="439317" cy="436395"/>
          </a:xfrm>
          <a:custGeom>
            <a:avLst/>
            <a:gdLst/>
            <a:ahLst/>
            <a:cxnLst/>
            <a:rect l="0" t="0" r="0" b="0"/>
            <a:pathLst>
              <a:path w="439317" h="436395">
                <a:moveTo>
                  <a:pt x="102404" y="39102"/>
                </a:moveTo>
                <a:lnTo>
                  <a:pt x="113582" y="22334"/>
                </a:lnTo>
                <a:lnTo>
                  <a:pt x="131549" y="10982"/>
                </a:lnTo>
                <a:lnTo>
                  <a:pt x="155132" y="3207"/>
                </a:lnTo>
                <a:lnTo>
                  <a:pt x="194716" y="0"/>
                </a:lnTo>
                <a:lnTo>
                  <a:pt x="236081" y="7109"/>
                </a:lnTo>
                <a:lnTo>
                  <a:pt x="263981" y="17474"/>
                </a:lnTo>
                <a:lnTo>
                  <a:pt x="300407" y="47641"/>
                </a:lnTo>
                <a:lnTo>
                  <a:pt x="327838" y="91805"/>
                </a:lnTo>
                <a:lnTo>
                  <a:pt x="345194" y="141935"/>
                </a:lnTo>
                <a:lnTo>
                  <a:pt x="346567" y="193833"/>
                </a:lnTo>
                <a:lnTo>
                  <a:pt x="339565" y="235077"/>
                </a:lnTo>
                <a:lnTo>
                  <a:pt x="305208" y="292892"/>
                </a:lnTo>
                <a:lnTo>
                  <a:pt x="263775" y="340400"/>
                </a:lnTo>
                <a:lnTo>
                  <a:pt x="200472" y="379299"/>
                </a:lnTo>
                <a:lnTo>
                  <a:pt x="149789" y="391285"/>
                </a:lnTo>
                <a:lnTo>
                  <a:pt x="93828" y="394187"/>
                </a:lnTo>
                <a:lnTo>
                  <a:pt x="65837" y="390720"/>
                </a:lnTo>
                <a:lnTo>
                  <a:pt x="41698" y="379040"/>
                </a:lnTo>
                <a:lnTo>
                  <a:pt x="11498" y="352734"/>
                </a:lnTo>
                <a:lnTo>
                  <a:pt x="3195" y="342946"/>
                </a:lnTo>
                <a:lnTo>
                  <a:pt x="0" y="332912"/>
                </a:lnTo>
                <a:lnTo>
                  <a:pt x="2689" y="312404"/>
                </a:lnTo>
                <a:lnTo>
                  <a:pt x="17357" y="286716"/>
                </a:lnTo>
                <a:lnTo>
                  <a:pt x="39259" y="277834"/>
                </a:lnTo>
                <a:lnTo>
                  <a:pt x="67321" y="276226"/>
                </a:lnTo>
                <a:lnTo>
                  <a:pt x="120343" y="291139"/>
                </a:lnTo>
                <a:lnTo>
                  <a:pt x="143132" y="300857"/>
                </a:lnTo>
                <a:lnTo>
                  <a:pt x="202567" y="340033"/>
                </a:lnTo>
                <a:lnTo>
                  <a:pt x="262777" y="387350"/>
                </a:lnTo>
                <a:lnTo>
                  <a:pt x="311377" y="417637"/>
                </a:lnTo>
                <a:lnTo>
                  <a:pt x="363178" y="433715"/>
                </a:lnTo>
                <a:lnTo>
                  <a:pt x="402199" y="436394"/>
                </a:lnTo>
                <a:lnTo>
                  <a:pt x="439316" y="42865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6659325" y="1989886"/>
            <a:ext cx="15743" cy="305327"/>
          </a:xfrm>
          <a:custGeom>
            <a:avLst/>
            <a:gdLst/>
            <a:ahLst/>
            <a:cxnLst/>
            <a:rect l="0" t="0" r="0" b="0"/>
            <a:pathLst>
              <a:path w="15743" h="305327">
                <a:moveTo>
                  <a:pt x="5213" y="0"/>
                </a:moveTo>
                <a:lnTo>
                  <a:pt x="5213" y="48930"/>
                </a:lnTo>
                <a:lnTo>
                  <a:pt x="5213" y="96776"/>
                </a:lnTo>
                <a:lnTo>
                  <a:pt x="2094" y="147997"/>
                </a:lnTo>
                <a:lnTo>
                  <a:pt x="0" y="197099"/>
                </a:lnTo>
                <a:lnTo>
                  <a:pt x="4183" y="255612"/>
                </a:lnTo>
                <a:lnTo>
                  <a:pt x="15742" y="30532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 70"/>
          <p:cNvSpPr/>
          <p:nvPr/>
        </p:nvSpPr>
        <p:spPr>
          <a:xfrm>
            <a:off x="6493241" y="4147260"/>
            <a:ext cx="330796" cy="622150"/>
          </a:xfrm>
          <a:custGeom>
            <a:avLst/>
            <a:gdLst/>
            <a:ahLst/>
            <a:cxnLst/>
            <a:rect l="0" t="0" r="0" b="0"/>
            <a:pathLst>
              <a:path w="330796" h="622150">
                <a:moveTo>
                  <a:pt x="297639" y="95724"/>
                </a:moveTo>
                <a:lnTo>
                  <a:pt x="308818" y="78957"/>
                </a:lnTo>
                <a:lnTo>
                  <a:pt x="311187" y="61366"/>
                </a:lnTo>
                <a:lnTo>
                  <a:pt x="310180" y="51761"/>
                </a:lnTo>
                <a:lnTo>
                  <a:pt x="302824" y="34851"/>
                </a:lnTo>
                <a:lnTo>
                  <a:pt x="290585" y="19536"/>
                </a:lnTo>
                <a:lnTo>
                  <a:pt x="273447" y="4931"/>
                </a:lnTo>
                <a:lnTo>
                  <a:pt x="251013" y="0"/>
                </a:lnTo>
                <a:lnTo>
                  <a:pt x="192894" y="6366"/>
                </a:lnTo>
                <a:lnTo>
                  <a:pt x="142342" y="21154"/>
                </a:lnTo>
                <a:lnTo>
                  <a:pt x="86608" y="53957"/>
                </a:lnTo>
                <a:lnTo>
                  <a:pt x="27997" y="102763"/>
                </a:lnTo>
                <a:lnTo>
                  <a:pt x="12115" y="129395"/>
                </a:lnTo>
                <a:lnTo>
                  <a:pt x="0" y="170691"/>
                </a:lnTo>
                <a:lnTo>
                  <a:pt x="180" y="208794"/>
                </a:lnTo>
                <a:lnTo>
                  <a:pt x="13231" y="242310"/>
                </a:lnTo>
                <a:lnTo>
                  <a:pt x="31916" y="268878"/>
                </a:lnTo>
                <a:lnTo>
                  <a:pt x="54759" y="281086"/>
                </a:lnTo>
                <a:lnTo>
                  <a:pt x="100503" y="291416"/>
                </a:lnTo>
                <a:lnTo>
                  <a:pt x="144862" y="291357"/>
                </a:lnTo>
                <a:lnTo>
                  <a:pt x="202471" y="275268"/>
                </a:lnTo>
                <a:lnTo>
                  <a:pt x="260601" y="241154"/>
                </a:lnTo>
                <a:lnTo>
                  <a:pt x="312389" y="190221"/>
                </a:lnTo>
                <a:lnTo>
                  <a:pt x="329827" y="158818"/>
                </a:lnTo>
                <a:lnTo>
                  <a:pt x="330795" y="155335"/>
                </a:lnTo>
                <a:lnTo>
                  <a:pt x="329103" y="156521"/>
                </a:lnTo>
                <a:lnTo>
                  <a:pt x="325634" y="160822"/>
                </a:lnTo>
                <a:lnTo>
                  <a:pt x="304651" y="221696"/>
                </a:lnTo>
                <a:lnTo>
                  <a:pt x="294128" y="270309"/>
                </a:lnTo>
                <a:lnTo>
                  <a:pt x="287111" y="312137"/>
                </a:lnTo>
                <a:lnTo>
                  <a:pt x="280092" y="356854"/>
                </a:lnTo>
                <a:lnTo>
                  <a:pt x="270734" y="420321"/>
                </a:lnTo>
                <a:lnTo>
                  <a:pt x="266271" y="476690"/>
                </a:lnTo>
                <a:lnTo>
                  <a:pt x="259229" y="530437"/>
                </a:lnTo>
                <a:lnTo>
                  <a:pt x="253137" y="591641"/>
                </a:lnTo>
                <a:lnTo>
                  <a:pt x="244997" y="62214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Freeform 71"/>
          <p:cNvSpPr/>
          <p:nvPr/>
        </p:nvSpPr>
        <p:spPr>
          <a:xfrm>
            <a:off x="6106528" y="4131462"/>
            <a:ext cx="263630" cy="488406"/>
          </a:xfrm>
          <a:custGeom>
            <a:avLst/>
            <a:gdLst/>
            <a:ahLst/>
            <a:cxnLst/>
            <a:rect l="0" t="0" r="0" b="0"/>
            <a:pathLst>
              <a:path w="263630" h="488406">
                <a:moveTo>
                  <a:pt x="73700" y="16766"/>
                </a:moveTo>
                <a:lnTo>
                  <a:pt x="84878" y="5587"/>
                </a:lnTo>
                <a:lnTo>
                  <a:pt x="105964" y="99"/>
                </a:lnTo>
                <a:lnTo>
                  <a:pt x="133663" y="0"/>
                </a:lnTo>
                <a:lnTo>
                  <a:pt x="189573" y="15880"/>
                </a:lnTo>
                <a:lnTo>
                  <a:pt x="215276" y="24561"/>
                </a:lnTo>
                <a:lnTo>
                  <a:pt x="258475" y="55935"/>
                </a:lnTo>
                <a:lnTo>
                  <a:pt x="262394" y="65105"/>
                </a:lnTo>
                <a:lnTo>
                  <a:pt x="263629" y="87773"/>
                </a:lnTo>
                <a:lnTo>
                  <a:pt x="257158" y="107206"/>
                </a:lnTo>
                <a:lnTo>
                  <a:pt x="245314" y="123642"/>
                </a:lnTo>
                <a:lnTo>
                  <a:pt x="218915" y="144879"/>
                </a:lnTo>
                <a:lnTo>
                  <a:pt x="162579" y="166983"/>
                </a:lnTo>
                <a:lnTo>
                  <a:pt x="127721" y="177998"/>
                </a:lnTo>
                <a:lnTo>
                  <a:pt x="122582" y="183915"/>
                </a:lnTo>
                <a:lnTo>
                  <a:pt x="121496" y="191370"/>
                </a:lnTo>
                <a:lnTo>
                  <a:pt x="123111" y="199849"/>
                </a:lnTo>
                <a:lnTo>
                  <a:pt x="127698" y="206671"/>
                </a:lnTo>
                <a:lnTo>
                  <a:pt x="190209" y="248929"/>
                </a:lnTo>
                <a:lnTo>
                  <a:pt x="218185" y="272728"/>
                </a:lnTo>
                <a:lnTo>
                  <a:pt x="248599" y="312211"/>
                </a:lnTo>
                <a:lnTo>
                  <a:pt x="256718" y="336028"/>
                </a:lnTo>
                <a:lnTo>
                  <a:pt x="258883" y="348930"/>
                </a:lnTo>
                <a:lnTo>
                  <a:pt x="255049" y="375744"/>
                </a:lnTo>
                <a:lnTo>
                  <a:pt x="239737" y="410909"/>
                </a:lnTo>
                <a:lnTo>
                  <a:pt x="213602" y="443751"/>
                </a:lnTo>
                <a:lnTo>
                  <a:pt x="187292" y="460045"/>
                </a:lnTo>
                <a:lnTo>
                  <a:pt x="126147" y="483316"/>
                </a:lnTo>
                <a:lnTo>
                  <a:pt x="89110" y="488405"/>
                </a:lnTo>
                <a:lnTo>
                  <a:pt x="27015" y="481933"/>
                </a:lnTo>
                <a:lnTo>
                  <a:pt x="0" y="48002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reeform 72"/>
          <p:cNvSpPr/>
          <p:nvPr/>
        </p:nvSpPr>
        <p:spPr>
          <a:xfrm>
            <a:off x="5714217" y="4152022"/>
            <a:ext cx="287027" cy="448932"/>
          </a:xfrm>
          <a:custGeom>
            <a:avLst/>
            <a:gdLst/>
            <a:ahLst/>
            <a:cxnLst/>
            <a:rect l="0" t="0" r="0" b="0"/>
            <a:pathLst>
              <a:path w="287027" h="448932">
                <a:moveTo>
                  <a:pt x="287026" y="38320"/>
                </a:moveTo>
                <a:lnTo>
                  <a:pt x="238047" y="4742"/>
                </a:lnTo>
                <a:lnTo>
                  <a:pt x="210665" y="0"/>
                </a:lnTo>
                <a:lnTo>
                  <a:pt x="185238" y="4131"/>
                </a:lnTo>
                <a:lnTo>
                  <a:pt x="134729" y="25847"/>
                </a:lnTo>
                <a:lnTo>
                  <a:pt x="81076" y="75598"/>
                </a:lnTo>
                <a:lnTo>
                  <a:pt x="44874" y="129955"/>
                </a:lnTo>
                <a:lnTo>
                  <a:pt x="17099" y="190778"/>
                </a:lnTo>
                <a:lnTo>
                  <a:pt x="0" y="254048"/>
                </a:lnTo>
                <a:lnTo>
                  <a:pt x="121" y="296821"/>
                </a:lnTo>
                <a:lnTo>
                  <a:pt x="11811" y="349951"/>
                </a:lnTo>
                <a:lnTo>
                  <a:pt x="35438" y="392335"/>
                </a:lnTo>
                <a:lnTo>
                  <a:pt x="50037" y="407400"/>
                </a:lnTo>
                <a:lnTo>
                  <a:pt x="68224" y="417994"/>
                </a:lnTo>
                <a:lnTo>
                  <a:pt x="91125" y="420364"/>
                </a:lnTo>
                <a:lnTo>
                  <a:pt x="138365" y="412353"/>
                </a:lnTo>
                <a:lnTo>
                  <a:pt x="157004" y="399918"/>
                </a:lnTo>
                <a:lnTo>
                  <a:pt x="188033" y="363341"/>
                </a:lnTo>
                <a:lnTo>
                  <a:pt x="204013" y="332714"/>
                </a:lnTo>
                <a:lnTo>
                  <a:pt x="210567" y="290234"/>
                </a:lnTo>
                <a:lnTo>
                  <a:pt x="205861" y="266875"/>
                </a:lnTo>
                <a:lnTo>
                  <a:pt x="201331" y="257370"/>
                </a:lnTo>
                <a:lnTo>
                  <a:pt x="192461" y="252204"/>
                </a:lnTo>
                <a:lnTo>
                  <a:pt x="167008" y="249582"/>
                </a:lnTo>
                <a:lnTo>
                  <a:pt x="142438" y="255437"/>
                </a:lnTo>
                <a:lnTo>
                  <a:pt x="120990" y="267007"/>
                </a:lnTo>
                <a:lnTo>
                  <a:pt x="95760" y="294422"/>
                </a:lnTo>
                <a:lnTo>
                  <a:pt x="64729" y="353007"/>
                </a:lnTo>
                <a:lnTo>
                  <a:pt x="58163" y="391003"/>
                </a:lnTo>
                <a:lnTo>
                  <a:pt x="65928" y="44893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 73"/>
          <p:cNvSpPr/>
          <p:nvPr/>
        </p:nvSpPr>
        <p:spPr>
          <a:xfrm>
            <a:off x="5064207" y="2042528"/>
            <a:ext cx="52644" cy="294799"/>
          </a:xfrm>
          <a:custGeom>
            <a:avLst/>
            <a:gdLst/>
            <a:ahLst/>
            <a:cxnLst/>
            <a:rect l="0" t="0" r="0" b="0"/>
            <a:pathLst>
              <a:path w="52644" h="294799">
                <a:moveTo>
                  <a:pt x="0" y="0"/>
                </a:moveTo>
                <a:lnTo>
                  <a:pt x="3120" y="42692"/>
                </a:lnTo>
                <a:lnTo>
                  <a:pt x="9065" y="95520"/>
                </a:lnTo>
                <a:lnTo>
                  <a:pt x="11409" y="153876"/>
                </a:lnTo>
                <a:lnTo>
                  <a:pt x="21924" y="210463"/>
                </a:lnTo>
                <a:lnTo>
                  <a:pt x="38719" y="270001"/>
                </a:lnTo>
                <a:lnTo>
                  <a:pt x="52643" y="29479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reeform 74"/>
          <p:cNvSpPr/>
          <p:nvPr/>
        </p:nvSpPr>
        <p:spPr>
          <a:xfrm>
            <a:off x="5245763" y="4120870"/>
            <a:ext cx="341976" cy="423960"/>
          </a:xfrm>
          <a:custGeom>
            <a:avLst/>
            <a:gdLst/>
            <a:ahLst/>
            <a:cxnLst/>
            <a:rect l="0" t="0" r="0" b="0"/>
            <a:pathLst>
              <a:path w="341976" h="423960">
                <a:moveTo>
                  <a:pt x="313283" y="48415"/>
                </a:moveTo>
                <a:lnTo>
                  <a:pt x="318872" y="31647"/>
                </a:lnTo>
                <a:lnTo>
                  <a:pt x="318179" y="24368"/>
                </a:lnTo>
                <a:lnTo>
                  <a:pt x="311170" y="10041"/>
                </a:lnTo>
                <a:lnTo>
                  <a:pt x="303685" y="5285"/>
                </a:lnTo>
                <a:lnTo>
                  <a:pt x="282891" y="0"/>
                </a:lnTo>
                <a:lnTo>
                  <a:pt x="250466" y="2614"/>
                </a:lnTo>
                <a:lnTo>
                  <a:pt x="208068" y="15148"/>
                </a:lnTo>
                <a:lnTo>
                  <a:pt x="149776" y="45608"/>
                </a:lnTo>
                <a:lnTo>
                  <a:pt x="89376" y="94079"/>
                </a:lnTo>
                <a:lnTo>
                  <a:pt x="40557" y="151797"/>
                </a:lnTo>
                <a:lnTo>
                  <a:pt x="10445" y="211681"/>
                </a:lnTo>
                <a:lnTo>
                  <a:pt x="0" y="266365"/>
                </a:lnTo>
                <a:lnTo>
                  <a:pt x="530" y="307055"/>
                </a:lnTo>
                <a:lnTo>
                  <a:pt x="8946" y="330652"/>
                </a:lnTo>
                <a:lnTo>
                  <a:pt x="32426" y="363667"/>
                </a:lnTo>
                <a:lnTo>
                  <a:pt x="61611" y="390087"/>
                </a:lnTo>
                <a:lnTo>
                  <a:pt x="111318" y="411570"/>
                </a:lnTo>
                <a:lnTo>
                  <a:pt x="166198" y="423959"/>
                </a:lnTo>
                <a:lnTo>
                  <a:pt x="208091" y="423290"/>
                </a:lnTo>
                <a:lnTo>
                  <a:pt x="269795" y="408176"/>
                </a:lnTo>
                <a:lnTo>
                  <a:pt x="309892" y="384294"/>
                </a:lnTo>
                <a:lnTo>
                  <a:pt x="318041" y="377619"/>
                </a:lnTo>
                <a:lnTo>
                  <a:pt x="330216" y="357725"/>
                </a:lnTo>
                <a:lnTo>
                  <a:pt x="338357" y="333285"/>
                </a:lnTo>
                <a:lnTo>
                  <a:pt x="341975" y="306825"/>
                </a:lnTo>
                <a:lnTo>
                  <a:pt x="337343" y="285706"/>
                </a:lnTo>
                <a:lnTo>
                  <a:pt x="315306" y="253085"/>
                </a:lnTo>
                <a:lnTo>
                  <a:pt x="289706" y="236829"/>
                </a:lnTo>
                <a:lnTo>
                  <a:pt x="266930" y="234710"/>
                </a:lnTo>
                <a:lnTo>
                  <a:pt x="243549" y="238837"/>
                </a:lnTo>
                <a:lnTo>
                  <a:pt x="217232" y="254315"/>
                </a:lnTo>
                <a:lnTo>
                  <a:pt x="187379" y="283625"/>
                </a:lnTo>
                <a:lnTo>
                  <a:pt x="158952" y="317274"/>
                </a:lnTo>
                <a:lnTo>
                  <a:pt x="155413" y="327090"/>
                </a:lnTo>
                <a:lnTo>
                  <a:pt x="155356" y="38532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Freeform 75"/>
          <p:cNvSpPr/>
          <p:nvPr/>
        </p:nvSpPr>
        <p:spPr>
          <a:xfrm>
            <a:off x="6821057" y="4683005"/>
            <a:ext cx="106799" cy="78656"/>
          </a:xfrm>
          <a:custGeom>
            <a:avLst/>
            <a:gdLst/>
            <a:ahLst/>
            <a:cxnLst/>
            <a:rect l="0" t="0" r="0" b="0"/>
            <a:pathLst>
              <a:path w="106799" h="78656">
                <a:moveTo>
                  <a:pt x="75108" y="12704"/>
                </a:moveTo>
                <a:lnTo>
                  <a:pt x="58340" y="7115"/>
                </a:lnTo>
                <a:lnTo>
                  <a:pt x="51062" y="7809"/>
                </a:lnTo>
                <a:lnTo>
                  <a:pt x="36735" y="14818"/>
                </a:lnTo>
                <a:lnTo>
                  <a:pt x="15516" y="31918"/>
                </a:lnTo>
                <a:lnTo>
                  <a:pt x="0" y="57392"/>
                </a:lnTo>
                <a:lnTo>
                  <a:pt x="470" y="64723"/>
                </a:lnTo>
                <a:lnTo>
                  <a:pt x="4293" y="70780"/>
                </a:lnTo>
                <a:lnTo>
                  <a:pt x="10350" y="75988"/>
                </a:lnTo>
                <a:lnTo>
                  <a:pt x="29560" y="78655"/>
                </a:lnTo>
                <a:lnTo>
                  <a:pt x="74429" y="70835"/>
                </a:lnTo>
                <a:lnTo>
                  <a:pt x="92744" y="58428"/>
                </a:lnTo>
                <a:lnTo>
                  <a:pt x="100904" y="50206"/>
                </a:lnTo>
                <a:lnTo>
                  <a:pt x="105173" y="41215"/>
                </a:lnTo>
                <a:lnTo>
                  <a:pt x="106798" y="21866"/>
                </a:lnTo>
                <a:lnTo>
                  <a:pt x="103254" y="14133"/>
                </a:lnTo>
                <a:lnTo>
                  <a:pt x="89957" y="2421"/>
                </a:lnTo>
                <a:lnTo>
                  <a:pt x="81498" y="0"/>
                </a:lnTo>
                <a:lnTo>
                  <a:pt x="62740" y="429"/>
                </a:lnTo>
                <a:lnTo>
                  <a:pt x="45825" y="7639"/>
                </a:lnTo>
                <a:lnTo>
                  <a:pt x="38039" y="12837"/>
                </a:lnTo>
                <a:lnTo>
                  <a:pt x="34018" y="19812"/>
                </a:lnTo>
                <a:lnTo>
                  <a:pt x="32669" y="36920"/>
                </a:lnTo>
                <a:lnTo>
                  <a:pt x="36288" y="40547"/>
                </a:lnTo>
                <a:lnTo>
                  <a:pt x="42209" y="40625"/>
                </a:lnTo>
                <a:lnTo>
                  <a:pt x="49666" y="38337"/>
                </a:lnTo>
                <a:lnTo>
                  <a:pt x="51128" y="35642"/>
                </a:lnTo>
                <a:lnTo>
                  <a:pt x="48593" y="32676"/>
                </a:lnTo>
                <a:lnTo>
                  <a:pt x="32995" y="2323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Freeform 76"/>
          <p:cNvSpPr/>
          <p:nvPr/>
        </p:nvSpPr>
        <p:spPr>
          <a:xfrm>
            <a:off x="8833409" y="21056"/>
            <a:ext cx="842281" cy="709341"/>
          </a:xfrm>
          <a:custGeom>
            <a:avLst/>
            <a:gdLst/>
            <a:ahLst/>
            <a:cxnLst/>
            <a:rect l="0" t="0" r="0" b="0"/>
            <a:pathLst>
              <a:path w="842281" h="709341">
                <a:moveTo>
                  <a:pt x="0" y="547482"/>
                </a:moveTo>
                <a:lnTo>
                  <a:pt x="1170" y="596745"/>
                </a:lnTo>
                <a:lnTo>
                  <a:pt x="7236" y="645657"/>
                </a:lnTo>
                <a:lnTo>
                  <a:pt x="11893" y="687965"/>
                </a:lnTo>
                <a:lnTo>
                  <a:pt x="21274" y="707795"/>
                </a:lnTo>
                <a:lnTo>
                  <a:pt x="29391" y="709340"/>
                </a:lnTo>
                <a:lnTo>
                  <a:pt x="50887" y="698578"/>
                </a:lnTo>
                <a:lnTo>
                  <a:pt x="112184" y="636050"/>
                </a:lnTo>
                <a:lnTo>
                  <a:pt x="165616" y="579708"/>
                </a:lnTo>
                <a:lnTo>
                  <a:pt x="209598" y="524665"/>
                </a:lnTo>
                <a:lnTo>
                  <a:pt x="264875" y="469622"/>
                </a:lnTo>
                <a:lnTo>
                  <a:pt x="321157" y="409379"/>
                </a:lnTo>
                <a:lnTo>
                  <a:pt x="365395" y="367950"/>
                </a:lnTo>
                <a:lnTo>
                  <a:pt x="412352" y="323021"/>
                </a:lnTo>
                <a:lnTo>
                  <a:pt x="460518" y="276926"/>
                </a:lnTo>
                <a:lnTo>
                  <a:pt x="509221" y="233043"/>
                </a:lnTo>
                <a:lnTo>
                  <a:pt x="561282" y="190143"/>
                </a:lnTo>
                <a:lnTo>
                  <a:pt x="615617" y="147679"/>
                </a:lnTo>
                <a:lnTo>
                  <a:pt x="670961" y="105410"/>
                </a:lnTo>
                <a:lnTo>
                  <a:pt x="720515" y="72585"/>
                </a:lnTo>
                <a:lnTo>
                  <a:pt x="764765" y="46298"/>
                </a:lnTo>
                <a:lnTo>
                  <a:pt x="825235" y="10186"/>
                </a:lnTo>
                <a:lnTo>
                  <a:pt x="84228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379025" y="305326"/>
            <a:ext cx="2042530" cy="989075"/>
            <a:chOff x="379025" y="305326"/>
            <a:chExt cx="2042530" cy="989075"/>
          </a:xfrm>
        </p:grpSpPr>
        <p:sp>
          <p:nvSpPr>
            <p:cNvPr id="2" name="Freeform 1"/>
            <p:cNvSpPr/>
            <p:nvPr/>
          </p:nvSpPr>
          <p:spPr>
            <a:xfrm>
              <a:off x="379025" y="368497"/>
              <a:ext cx="539811" cy="747524"/>
            </a:xfrm>
            <a:custGeom>
              <a:avLst/>
              <a:gdLst/>
              <a:ahLst/>
              <a:cxnLst/>
              <a:rect l="0" t="0" r="0" b="0"/>
              <a:pathLst>
                <a:path w="539811" h="747524">
                  <a:moveTo>
                    <a:pt x="473783" y="0"/>
                  </a:moveTo>
                  <a:lnTo>
                    <a:pt x="470849" y="8801"/>
                  </a:lnTo>
                  <a:lnTo>
                    <a:pt x="468067" y="17148"/>
                  </a:lnTo>
                  <a:lnTo>
                    <a:pt x="465176" y="25847"/>
                  </a:lnTo>
                  <a:lnTo>
                    <a:pt x="462482" y="34968"/>
                  </a:lnTo>
                  <a:lnTo>
                    <a:pt x="460613" y="44463"/>
                  </a:lnTo>
                  <a:lnTo>
                    <a:pt x="459856" y="54268"/>
                  </a:lnTo>
                  <a:lnTo>
                    <a:pt x="460169" y="64801"/>
                  </a:lnTo>
                  <a:lnTo>
                    <a:pt x="461371" y="76920"/>
                  </a:lnTo>
                  <a:lnTo>
                    <a:pt x="463254" y="90970"/>
                  </a:lnTo>
                  <a:lnTo>
                    <a:pt x="465636" y="106984"/>
                  </a:lnTo>
                  <a:lnTo>
                    <a:pt x="468372" y="124939"/>
                  </a:lnTo>
                  <a:lnTo>
                    <a:pt x="471356" y="144596"/>
                  </a:lnTo>
                  <a:lnTo>
                    <a:pt x="474509" y="164964"/>
                  </a:lnTo>
                  <a:lnTo>
                    <a:pt x="477779" y="184476"/>
                  </a:lnTo>
                  <a:lnTo>
                    <a:pt x="481128" y="202332"/>
                  </a:lnTo>
                  <a:lnTo>
                    <a:pt x="484529" y="218604"/>
                  </a:lnTo>
                  <a:lnTo>
                    <a:pt x="487966" y="233841"/>
                  </a:lnTo>
                  <a:lnTo>
                    <a:pt x="491427" y="248502"/>
                  </a:lnTo>
                  <a:lnTo>
                    <a:pt x="494905" y="262860"/>
                  </a:lnTo>
                  <a:lnTo>
                    <a:pt x="498393" y="277064"/>
                  </a:lnTo>
                  <a:lnTo>
                    <a:pt x="501888" y="291188"/>
                  </a:lnTo>
                  <a:lnTo>
                    <a:pt x="505388" y="305271"/>
                  </a:lnTo>
                  <a:lnTo>
                    <a:pt x="508891" y="319333"/>
                  </a:lnTo>
                  <a:lnTo>
                    <a:pt x="512396" y="333384"/>
                  </a:lnTo>
                  <a:lnTo>
                    <a:pt x="515903" y="347430"/>
                  </a:lnTo>
                  <a:lnTo>
                    <a:pt x="519410" y="361472"/>
                  </a:lnTo>
                  <a:lnTo>
                    <a:pt x="522918" y="375508"/>
                  </a:lnTo>
                  <a:lnTo>
                    <a:pt x="526427" y="389375"/>
                  </a:lnTo>
                  <a:lnTo>
                    <a:pt x="529936" y="402765"/>
                  </a:lnTo>
                  <a:lnTo>
                    <a:pt x="533436" y="415564"/>
                  </a:lnTo>
                  <a:lnTo>
                    <a:pt x="536600" y="428295"/>
                  </a:lnTo>
                  <a:lnTo>
                    <a:pt x="538812" y="441982"/>
                  </a:lnTo>
                  <a:lnTo>
                    <a:pt x="539810" y="457110"/>
                  </a:lnTo>
                  <a:lnTo>
                    <a:pt x="539496" y="473188"/>
                  </a:lnTo>
                  <a:lnTo>
                    <a:pt x="537764" y="489066"/>
                  </a:lnTo>
                  <a:lnTo>
                    <a:pt x="534708" y="504074"/>
                  </a:lnTo>
                  <a:lnTo>
                    <a:pt x="530556" y="517894"/>
                  </a:lnTo>
                  <a:lnTo>
                    <a:pt x="525560" y="530324"/>
                  </a:lnTo>
                  <a:lnTo>
                    <a:pt x="519940" y="541413"/>
                  </a:lnTo>
                  <a:lnTo>
                    <a:pt x="513712" y="551215"/>
                  </a:lnTo>
                  <a:lnTo>
                    <a:pt x="506701" y="559675"/>
                  </a:lnTo>
                  <a:lnTo>
                    <a:pt x="498873" y="566893"/>
                  </a:lnTo>
                  <a:lnTo>
                    <a:pt x="490327" y="573083"/>
                  </a:lnTo>
                  <a:lnTo>
                    <a:pt x="481213" y="578485"/>
                  </a:lnTo>
                  <a:lnTo>
                    <a:pt x="471673" y="583308"/>
                  </a:lnTo>
                  <a:lnTo>
                    <a:pt x="461826" y="587719"/>
                  </a:lnTo>
                  <a:lnTo>
                    <a:pt x="451763" y="591842"/>
                  </a:lnTo>
                  <a:lnTo>
                    <a:pt x="441550" y="595766"/>
                  </a:lnTo>
                  <a:lnTo>
                    <a:pt x="431235" y="599556"/>
                  </a:lnTo>
                  <a:lnTo>
                    <a:pt x="420850" y="603253"/>
                  </a:lnTo>
                  <a:lnTo>
                    <a:pt x="410417" y="606889"/>
                  </a:lnTo>
                  <a:lnTo>
                    <a:pt x="399953" y="610483"/>
                  </a:lnTo>
                  <a:lnTo>
                    <a:pt x="389468" y="614049"/>
                  </a:lnTo>
                  <a:lnTo>
                    <a:pt x="378968" y="617596"/>
                  </a:lnTo>
                  <a:lnTo>
                    <a:pt x="368459" y="621131"/>
                  </a:lnTo>
                  <a:lnTo>
                    <a:pt x="357944" y="624657"/>
                  </a:lnTo>
                  <a:lnTo>
                    <a:pt x="347424" y="628182"/>
                  </a:lnTo>
                  <a:lnTo>
                    <a:pt x="336901" y="631872"/>
                  </a:lnTo>
                  <a:lnTo>
                    <a:pt x="326376" y="636035"/>
                  </a:lnTo>
                  <a:lnTo>
                    <a:pt x="315837" y="640801"/>
                  </a:lnTo>
                  <a:lnTo>
                    <a:pt x="304791" y="646138"/>
                  </a:lnTo>
                  <a:lnTo>
                    <a:pt x="292319" y="651946"/>
                  </a:lnTo>
                  <a:lnTo>
                    <a:pt x="278041" y="658103"/>
                  </a:lnTo>
                  <a:lnTo>
                    <a:pt x="262382" y="664186"/>
                  </a:lnTo>
                  <a:lnTo>
                    <a:pt x="246261" y="669504"/>
                  </a:lnTo>
                  <a:lnTo>
                    <a:pt x="230275" y="673750"/>
                  </a:lnTo>
                  <a:lnTo>
                    <a:pt x="214816" y="677278"/>
                  </a:lnTo>
                  <a:lnTo>
                    <a:pt x="200216" y="680875"/>
                  </a:lnTo>
                  <a:lnTo>
                    <a:pt x="186541" y="685000"/>
                  </a:lnTo>
                  <a:lnTo>
                    <a:pt x="173359" y="689604"/>
                  </a:lnTo>
                  <a:lnTo>
                    <a:pt x="159887" y="694321"/>
                  </a:lnTo>
                  <a:lnTo>
                    <a:pt x="145710" y="698905"/>
                  </a:lnTo>
                  <a:lnTo>
                    <a:pt x="131082" y="703272"/>
                  </a:lnTo>
                  <a:lnTo>
                    <a:pt x="116715" y="707424"/>
                  </a:lnTo>
                  <a:lnTo>
                    <a:pt x="103004" y="711402"/>
                  </a:lnTo>
                  <a:lnTo>
                    <a:pt x="89695" y="715411"/>
                  </a:lnTo>
                  <a:lnTo>
                    <a:pt x="76087" y="719795"/>
                  </a:lnTo>
                  <a:lnTo>
                    <a:pt x="61806" y="724704"/>
                  </a:lnTo>
                  <a:lnTo>
                    <a:pt x="47550" y="729820"/>
                  </a:lnTo>
                  <a:lnTo>
                    <a:pt x="33515" y="734954"/>
                  </a:lnTo>
                  <a:lnTo>
                    <a:pt x="18462" y="740561"/>
                  </a:lnTo>
                  <a:lnTo>
                    <a:pt x="0" y="747523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36953" y="305326"/>
              <a:ext cx="610654" cy="126343"/>
            </a:xfrm>
            <a:custGeom>
              <a:avLst/>
              <a:gdLst/>
              <a:ahLst/>
              <a:cxnLst/>
              <a:rect l="0" t="0" r="0" b="0"/>
              <a:pathLst>
                <a:path w="610654" h="126343">
                  <a:moveTo>
                    <a:pt x="610653" y="0"/>
                  </a:moveTo>
                  <a:lnTo>
                    <a:pt x="596118" y="67"/>
                  </a:lnTo>
                  <a:lnTo>
                    <a:pt x="583487" y="707"/>
                  </a:lnTo>
                  <a:lnTo>
                    <a:pt x="571582" y="2004"/>
                  </a:lnTo>
                  <a:lnTo>
                    <a:pt x="560100" y="3863"/>
                  </a:lnTo>
                  <a:lnTo>
                    <a:pt x="548908" y="6180"/>
                  </a:lnTo>
                  <a:lnTo>
                    <a:pt x="537917" y="8846"/>
                  </a:lnTo>
                  <a:lnTo>
                    <a:pt x="526901" y="11770"/>
                  </a:lnTo>
                  <a:lnTo>
                    <a:pt x="515511" y="14877"/>
                  </a:lnTo>
                  <a:lnTo>
                    <a:pt x="503584" y="18108"/>
                  </a:lnTo>
                  <a:lnTo>
                    <a:pt x="491133" y="21259"/>
                  </a:lnTo>
                  <a:lnTo>
                    <a:pt x="478242" y="23995"/>
                  </a:lnTo>
                  <a:lnTo>
                    <a:pt x="465018" y="26172"/>
                  </a:lnTo>
                  <a:lnTo>
                    <a:pt x="451715" y="27972"/>
                  </a:lnTo>
                  <a:lnTo>
                    <a:pt x="438711" y="29796"/>
                  </a:lnTo>
                  <a:lnTo>
                    <a:pt x="426184" y="31877"/>
                  </a:lnTo>
                  <a:lnTo>
                    <a:pt x="413976" y="34277"/>
                  </a:lnTo>
                  <a:lnTo>
                    <a:pt x="401706" y="36967"/>
                  </a:lnTo>
                  <a:lnTo>
                    <a:pt x="389151" y="39891"/>
                  </a:lnTo>
                  <a:lnTo>
                    <a:pt x="376260" y="42991"/>
                  </a:lnTo>
                  <a:lnTo>
                    <a:pt x="363065" y="46217"/>
                  </a:lnTo>
                  <a:lnTo>
                    <a:pt x="349630" y="49533"/>
                  </a:lnTo>
                  <a:lnTo>
                    <a:pt x="336013" y="52912"/>
                  </a:lnTo>
                  <a:lnTo>
                    <a:pt x="322265" y="56333"/>
                  </a:lnTo>
                  <a:lnTo>
                    <a:pt x="308426" y="59782"/>
                  </a:lnTo>
                  <a:lnTo>
                    <a:pt x="294522" y="63252"/>
                  </a:lnTo>
                  <a:lnTo>
                    <a:pt x="280575" y="66734"/>
                  </a:lnTo>
                  <a:lnTo>
                    <a:pt x="266598" y="70226"/>
                  </a:lnTo>
                  <a:lnTo>
                    <a:pt x="252601" y="73723"/>
                  </a:lnTo>
                  <a:lnTo>
                    <a:pt x="238590" y="77225"/>
                  </a:lnTo>
                  <a:lnTo>
                    <a:pt x="224566" y="80729"/>
                  </a:lnTo>
                  <a:lnTo>
                    <a:pt x="210368" y="84235"/>
                  </a:lnTo>
                  <a:lnTo>
                    <a:pt x="195690" y="87742"/>
                  </a:lnTo>
                  <a:lnTo>
                    <a:pt x="180404" y="91250"/>
                  </a:lnTo>
                  <a:lnTo>
                    <a:pt x="164544" y="94759"/>
                  </a:lnTo>
                  <a:lnTo>
                    <a:pt x="148212" y="98267"/>
                  </a:lnTo>
                  <a:lnTo>
                    <a:pt x="131529" y="101776"/>
                  </a:lnTo>
                  <a:lnTo>
                    <a:pt x="114919" y="105286"/>
                  </a:lnTo>
                  <a:lnTo>
                    <a:pt x="99074" y="108795"/>
                  </a:lnTo>
                  <a:lnTo>
                    <a:pt x="84309" y="112300"/>
                  </a:lnTo>
                  <a:lnTo>
                    <a:pt x="70469" y="115648"/>
                  </a:lnTo>
                  <a:lnTo>
                    <a:pt x="55439" y="118873"/>
                  </a:lnTo>
                  <a:lnTo>
                    <a:pt x="34551" y="122257"/>
                  </a:lnTo>
                  <a:lnTo>
                    <a:pt x="0" y="126342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17386" y="669831"/>
              <a:ext cx="207126" cy="267206"/>
            </a:xfrm>
            <a:custGeom>
              <a:avLst/>
              <a:gdLst/>
              <a:ahLst/>
              <a:cxnLst/>
              <a:rect l="0" t="0" r="0" b="0"/>
              <a:pathLst>
                <a:path w="207126" h="267206">
                  <a:moveTo>
                    <a:pt x="67049" y="130334"/>
                  </a:moveTo>
                  <a:lnTo>
                    <a:pt x="75917" y="127401"/>
                  </a:lnTo>
                  <a:lnTo>
                    <a:pt x="84904" y="124618"/>
                  </a:lnTo>
                  <a:lnTo>
                    <a:pt x="94895" y="121719"/>
                  </a:lnTo>
                  <a:lnTo>
                    <a:pt x="105703" y="118678"/>
                  </a:lnTo>
                  <a:lnTo>
                    <a:pt x="116866" y="115514"/>
                  </a:lnTo>
                  <a:lnTo>
                    <a:pt x="128066" y="112245"/>
                  </a:lnTo>
                  <a:lnTo>
                    <a:pt x="139006" y="108734"/>
                  </a:lnTo>
                  <a:lnTo>
                    <a:pt x="149342" y="104695"/>
                  </a:lnTo>
                  <a:lnTo>
                    <a:pt x="158954" y="100012"/>
                  </a:lnTo>
                  <a:lnTo>
                    <a:pt x="167899" y="94732"/>
                  </a:lnTo>
                  <a:lnTo>
                    <a:pt x="176300" y="88963"/>
                  </a:lnTo>
                  <a:lnTo>
                    <a:pt x="184280" y="82813"/>
                  </a:lnTo>
                  <a:lnTo>
                    <a:pt x="191624" y="76057"/>
                  </a:lnTo>
                  <a:lnTo>
                    <a:pt x="197805" y="68157"/>
                  </a:lnTo>
                  <a:lnTo>
                    <a:pt x="202621" y="58924"/>
                  </a:lnTo>
                  <a:lnTo>
                    <a:pt x="205854" y="48791"/>
                  </a:lnTo>
                  <a:lnTo>
                    <a:pt x="207125" y="38604"/>
                  </a:lnTo>
                  <a:lnTo>
                    <a:pt x="206407" y="28875"/>
                  </a:lnTo>
                  <a:lnTo>
                    <a:pt x="203484" y="20074"/>
                  </a:lnTo>
                  <a:lnTo>
                    <a:pt x="197799" y="12775"/>
                  </a:lnTo>
                  <a:lnTo>
                    <a:pt x="189316" y="7136"/>
                  </a:lnTo>
                  <a:lnTo>
                    <a:pt x="178740" y="3149"/>
                  </a:lnTo>
                  <a:lnTo>
                    <a:pt x="167202" y="824"/>
                  </a:lnTo>
                  <a:lnTo>
                    <a:pt x="155449" y="0"/>
                  </a:lnTo>
                  <a:lnTo>
                    <a:pt x="143817" y="562"/>
                  </a:lnTo>
                  <a:lnTo>
                    <a:pt x="132408" y="2525"/>
                  </a:lnTo>
                  <a:lnTo>
                    <a:pt x="121225" y="5767"/>
                  </a:lnTo>
                  <a:lnTo>
                    <a:pt x="110394" y="10061"/>
                  </a:lnTo>
                  <a:lnTo>
                    <a:pt x="100180" y="15159"/>
                  </a:lnTo>
                  <a:lnTo>
                    <a:pt x="90668" y="20850"/>
                  </a:lnTo>
                  <a:lnTo>
                    <a:pt x="81634" y="27128"/>
                  </a:lnTo>
                  <a:lnTo>
                    <a:pt x="72646" y="34174"/>
                  </a:lnTo>
                  <a:lnTo>
                    <a:pt x="63456" y="42026"/>
                  </a:lnTo>
                  <a:lnTo>
                    <a:pt x="54317" y="50587"/>
                  </a:lnTo>
                  <a:lnTo>
                    <a:pt x="45860" y="59712"/>
                  </a:lnTo>
                  <a:lnTo>
                    <a:pt x="38390" y="69259"/>
                  </a:lnTo>
                  <a:lnTo>
                    <a:pt x="31729" y="79111"/>
                  </a:lnTo>
                  <a:lnTo>
                    <a:pt x="25415" y="89177"/>
                  </a:lnTo>
                  <a:lnTo>
                    <a:pt x="19139" y="99397"/>
                  </a:lnTo>
                  <a:lnTo>
                    <a:pt x="13093" y="109886"/>
                  </a:lnTo>
                  <a:lnTo>
                    <a:pt x="7858" y="120920"/>
                  </a:lnTo>
                  <a:lnTo>
                    <a:pt x="3714" y="132602"/>
                  </a:lnTo>
                  <a:lnTo>
                    <a:pt x="949" y="144719"/>
                  </a:lnTo>
                  <a:lnTo>
                    <a:pt x="0" y="156853"/>
                  </a:lnTo>
                  <a:lnTo>
                    <a:pt x="923" y="168751"/>
                  </a:lnTo>
                  <a:lnTo>
                    <a:pt x="3477" y="180180"/>
                  </a:lnTo>
                  <a:lnTo>
                    <a:pt x="7317" y="190856"/>
                  </a:lnTo>
                  <a:lnTo>
                    <a:pt x="12117" y="200700"/>
                  </a:lnTo>
                  <a:lnTo>
                    <a:pt x="17607" y="209803"/>
                  </a:lnTo>
                  <a:lnTo>
                    <a:pt x="23583" y="218310"/>
                  </a:lnTo>
                  <a:lnTo>
                    <a:pt x="29899" y="226367"/>
                  </a:lnTo>
                  <a:lnTo>
                    <a:pt x="36613" y="233932"/>
                  </a:lnTo>
                  <a:lnTo>
                    <a:pt x="43959" y="240795"/>
                  </a:lnTo>
                  <a:lnTo>
                    <a:pt x="52025" y="246889"/>
                  </a:lnTo>
                  <a:lnTo>
                    <a:pt x="61070" y="252135"/>
                  </a:lnTo>
                  <a:lnTo>
                    <a:pt x="71586" y="256361"/>
                  </a:lnTo>
                  <a:lnTo>
                    <a:pt x="83694" y="259573"/>
                  </a:lnTo>
                  <a:lnTo>
                    <a:pt x="97033" y="261921"/>
                  </a:lnTo>
                  <a:lnTo>
                    <a:pt x="112562" y="263842"/>
                  </a:lnTo>
                  <a:lnTo>
                    <a:pt x="135000" y="265507"/>
                  </a:lnTo>
                  <a:lnTo>
                    <a:pt x="172334" y="267205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16062" y="720624"/>
              <a:ext cx="263213" cy="226941"/>
            </a:xfrm>
            <a:custGeom>
              <a:avLst/>
              <a:gdLst/>
              <a:ahLst/>
              <a:cxnLst/>
              <a:rect l="0" t="0" r="0" b="0"/>
              <a:pathLst>
                <a:path w="263213" h="226941">
                  <a:moveTo>
                    <a:pt x="0" y="121655"/>
                  </a:moveTo>
                  <a:lnTo>
                    <a:pt x="5867" y="127590"/>
                  </a:lnTo>
                  <a:lnTo>
                    <a:pt x="11432" y="133795"/>
                  </a:lnTo>
                  <a:lnTo>
                    <a:pt x="17226" y="140890"/>
                  </a:lnTo>
                  <a:lnTo>
                    <a:pt x="23134" y="148831"/>
                  </a:lnTo>
                  <a:lnTo>
                    <a:pt x="28816" y="157477"/>
                  </a:lnTo>
                  <a:lnTo>
                    <a:pt x="34091" y="166672"/>
                  </a:lnTo>
                  <a:lnTo>
                    <a:pt x="38941" y="176271"/>
                  </a:lnTo>
                  <a:lnTo>
                    <a:pt x="43427" y="186161"/>
                  </a:lnTo>
                  <a:lnTo>
                    <a:pt x="47591" y="196227"/>
                  </a:lnTo>
                  <a:lnTo>
                    <a:pt x="50189" y="205386"/>
                  </a:lnTo>
                  <a:lnTo>
                    <a:pt x="49480" y="210379"/>
                  </a:lnTo>
                  <a:lnTo>
                    <a:pt x="46401" y="209567"/>
                  </a:lnTo>
                  <a:lnTo>
                    <a:pt x="42538" y="204899"/>
                  </a:lnTo>
                  <a:lnTo>
                    <a:pt x="38169" y="197593"/>
                  </a:lnTo>
                  <a:lnTo>
                    <a:pt x="33269" y="188338"/>
                  </a:lnTo>
                  <a:lnTo>
                    <a:pt x="28188" y="177648"/>
                  </a:lnTo>
                  <a:lnTo>
                    <a:pt x="23622" y="165922"/>
                  </a:lnTo>
                  <a:lnTo>
                    <a:pt x="19928" y="153467"/>
                  </a:lnTo>
                  <a:lnTo>
                    <a:pt x="17129" y="140504"/>
                  </a:lnTo>
                  <a:lnTo>
                    <a:pt x="15095" y="127192"/>
                  </a:lnTo>
                  <a:lnTo>
                    <a:pt x="13659" y="113648"/>
                  </a:lnTo>
                  <a:lnTo>
                    <a:pt x="12830" y="100112"/>
                  </a:lnTo>
                  <a:lnTo>
                    <a:pt x="12790" y="86942"/>
                  </a:lnTo>
                  <a:lnTo>
                    <a:pt x="13579" y="74309"/>
                  </a:lnTo>
                  <a:lnTo>
                    <a:pt x="15260" y="62368"/>
                  </a:lnTo>
                  <a:lnTo>
                    <a:pt x="17990" y="51341"/>
                  </a:lnTo>
                  <a:lnTo>
                    <a:pt x="21760" y="41261"/>
                  </a:lnTo>
                  <a:lnTo>
                    <a:pt x="26580" y="32169"/>
                  </a:lnTo>
                  <a:lnTo>
                    <a:pt x="32565" y="24200"/>
                  </a:lnTo>
                  <a:lnTo>
                    <a:pt x="39669" y="17323"/>
                  </a:lnTo>
                  <a:lnTo>
                    <a:pt x="47881" y="11533"/>
                  </a:lnTo>
                  <a:lnTo>
                    <a:pt x="57295" y="6935"/>
                  </a:lnTo>
                  <a:lnTo>
                    <a:pt x="67850" y="3474"/>
                  </a:lnTo>
                  <a:lnTo>
                    <a:pt x="79362" y="1131"/>
                  </a:lnTo>
                  <a:lnTo>
                    <a:pt x="91613" y="0"/>
                  </a:lnTo>
                  <a:lnTo>
                    <a:pt x="104404" y="20"/>
                  </a:lnTo>
                  <a:lnTo>
                    <a:pt x="117416" y="1169"/>
                  </a:lnTo>
                  <a:lnTo>
                    <a:pt x="130224" y="3534"/>
                  </a:lnTo>
                  <a:lnTo>
                    <a:pt x="142615" y="7056"/>
                  </a:lnTo>
                  <a:lnTo>
                    <a:pt x="154562" y="11708"/>
                  </a:lnTo>
                  <a:lnTo>
                    <a:pt x="166125" y="17580"/>
                  </a:lnTo>
                  <a:lnTo>
                    <a:pt x="177378" y="24609"/>
                  </a:lnTo>
                  <a:lnTo>
                    <a:pt x="188072" y="32769"/>
                  </a:lnTo>
                  <a:lnTo>
                    <a:pt x="197655" y="42149"/>
                  </a:lnTo>
                  <a:lnTo>
                    <a:pt x="205922" y="52681"/>
                  </a:lnTo>
                  <a:lnTo>
                    <a:pt x="213134" y="64178"/>
                  </a:lnTo>
                  <a:lnTo>
                    <a:pt x="219828" y="76418"/>
                  </a:lnTo>
                  <a:lnTo>
                    <a:pt x="226366" y="89207"/>
                  </a:lnTo>
                  <a:lnTo>
                    <a:pt x="232760" y="102387"/>
                  </a:lnTo>
                  <a:lnTo>
                    <a:pt x="238761" y="115841"/>
                  </a:lnTo>
                  <a:lnTo>
                    <a:pt x="244242" y="129483"/>
                  </a:lnTo>
                  <a:lnTo>
                    <a:pt x="249059" y="143255"/>
                  </a:lnTo>
                  <a:lnTo>
                    <a:pt x="252988" y="157113"/>
                  </a:lnTo>
                  <a:lnTo>
                    <a:pt x="255998" y="171013"/>
                  </a:lnTo>
                  <a:lnTo>
                    <a:pt x="258209" y="184328"/>
                  </a:lnTo>
                  <a:lnTo>
                    <a:pt x="260022" y="197164"/>
                  </a:lnTo>
                  <a:lnTo>
                    <a:pt x="261599" y="210651"/>
                  </a:lnTo>
                  <a:lnTo>
                    <a:pt x="263212" y="22694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74031" y="684572"/>
              <a:ext cx="252685" cy="249272"/>
            </a:xfrm>
            <a:custGeom>
              <a:avLst/>
              <a:gdLst/>
              <a:ahLst/>
              <a:cxnLst/>
              <a:rect l="0" t="0" r="0" b="0"/>
              <a:pathLst>
                <a:path w="252685" h="249272">
                  <a:moveTo>
                    <a:pt x="0" y="157707"/>
                  </a:moveTo>
                  <a:lnTo>
                    <a:pt x="2933" y="166509"/>
                  </a:lnTo>
                  <a:lnTo>
                    <a:pt x="5716" y="174855"/>
                  </a:lnTo>
                  <a:lnTo>
                    <a:pt x="8615" y="183554"/>
                  </a:lnTo>
                  <a:lnTo>
                    <a:pt x="11656" y="192675"/>
                  </a:lnTo>
                  <a:lnTo>
                    <a:pt x="14821" y="202170"/>
                  </a:lnTo>
                  <a:lnTo>
                    <a:pt x="18085" y="211962"/>
                  </a:lnTo>
                  <a:lnTo>
                    <a:pt x="21423" y="221976"/>
                  </a:lnTo>
                  <a:lnTo>
                    <a:pt x="24814" y="232150"/>
                  </a:lnTo>
                  <a:lnTo>
                    <a:pt x="28226" y="242344"/>
                  </a:lnTo>
                  <a:lnTo>
                    <a:pt x="31069" y="249271"/>
                  </a:lnTo>
                  <a:lnTo>
                    <a:pt x="32425" y="249048"/>
                  </a:lnTo>
                  <a:lnTo>
                    <a:pt x="32248" y="243133"/>
                  </a:lnTo>
                  <a:lnTo>
                    <a:pt x="30937" y="233363"/>
                  </a:lnTo>
                  <a:lnTo>
                    <a:pt x="29029" y="221179"/>
                  </a:lnTo>
                  <a:lnTo>
                    <a:pt x="27101" y="207744"/>
                  </a:lnTo>
                  <a:lnTo>
                    <a:pt x="25461" y="193766"/>
                  </a:lnTo>
                  <a:lnTo>
                    <a:pt x="24351" y="179759"/>
                  </a:lnTo>
                  <a:lnTo>
                    <a:pt x="24052" y="166185"/>
                  </a:lnTo>
                  <a:lnTo>
                    <a:pt x="24622" y="153228"/>
                  </a:lnTo>
                  <a:lnTo>
                    <a:pt x="25800" y="140709"/>
                  </a:lnTo>
                  <a:lnTo>
                    <a:pt x="27120" y="128219"/>
                  </a:lnTo>
                  <a:lnTo>
                    <a:pt x="28304" y="115517"/>
                  </a:lnTo>
                  <a:lnTo>
                    <a:pt x="29417" y="102694"/>
                  </a:lnTo>
                  <a:lnTo>
                    <a:pt x="30771" y="90077"/>
                  </a:lnTo>
                  <a:lnTo>
                    <a:pt x="32537" y="77846"/>
                  </a:lnTo>
                  <a:lnTo>
                    <a:pt x="34894" y="66022"/>
                  </a:lnTo>
                  <a:lnTo>
                    <a:pt x="38088" y="54549"/>
                  </a:lnTo>
                  <a:lnTo>
                    <a:pt x="42176" y="43360"/>
                  </a:lnTo>
                  <a:lnTo>
                    <a:pt x="47382" y="32711"/>
                  </a:lnTo>
                  <a:lnTo>
                    <a:pt x="54158" y="23158"/>
                  </a:lnTo>
                  <a:lnTo>
                    <a:pt x="62607" y="14927"/>
                  </a:lnTo>
                  <a:lnTo>
                    <a:pt x="72535" y="8247"/>
                  </a:lnTo>
                  <a:lnTo>
                    <a:pt x="83640" y="3508"/>
                  </a:lnTo>
                  <a:lnTo>
                    <a:pt x="95623" y="740"/>
                  </a:lnTo>
                  <a:lnTo>
                    <a:pt x="108074" y="0"/>
                  </a:lnTo>
                  <a:lnTo>
                    <a:pt x="120497" y="1540"/>
                  </a:lnTo>
                  <a:lnTo>
                    <a:pt x="132626" y="5278"/>
                  </a:lnTo>
                  <a:lnTo>
                    <a:pt x="144396" y="10870"/>
                  </a:lnTo>
                  <a:lnTo>
                    <a:pt x="155840" y="17903"/>
                  </a:lnTo>
                  <a:lnTo>
                    <a:pt x="167013" y="26003"/>
                  </a:lnTo>
                  <a:lnTo>
                    <a:pt x="177653" y="35033"/>
                  </a:lnTo>
                  <a:lnTo>
                    <a:pt x="187200" y="45070"/>
                  </a:lnTo>
                  <a:lnTo>
                    <a:pt x="195442" y="56080"/>
                  </a:lnTo>
                  <a:lnTo>
                    <a:pt x="202638" y="67914"/>
                  </a:lnTo>
                  <a:lnTo>
                    <a:pt x="209321" y="80389"/>
                  </a:lnTo>
                  <a:lnTo>
                    <a:pt x="215852" y="93334"/>
                  </a:lnTo>
                  <a:lnTo>
                    <a:pt x="222242" y="106451"/>
                  </a:lnTo>
                  <a:lnTo>
                    <a:pt x="228239" y="119330"/>
                  </a:lnTo>
                  <a:lnTo>
                    <a:pt x="233718" y="131774"/>
                  </a:lnTo>
                  <a:lnTo>
                    <a:pt x="238533" y="143926"/>
                  </a:lnTo>
                  <a:lnTo>
                    <a:pt x="242462" y="156159"/>
                  </a:lnTo>
                  <a:lnTo>
                    <a:pt x="245471" y="168675"/>
                  </a:lnTo>
                  <a:lnTo>
                    <a:pt x="247681" y="181107"/>
                  </a:lnTo>
                  <a:lnTo>
                    <a:pt x="249495" y="193925"/>
                  </a:lnTo>
                  <a:lnTo>
                    <a:pt x="251071" y="209377"/>
                  </a:lnTo>
                  <a:lnTo>
                    <a:pt x="252684" y="23140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13488" y="700127"/>
              <a:ext cx="239611" cy="257967"/>
            </a:xfrm>
            <a:custGeom>
              <a:avLst/>
              <a:gdLst/>
              <a:ahLst/>
              <a:cxnLst/>
              <a:rect l="0" t="0" r="0" b="0"/>
              <a:pathLst>
                <a:path w="239611" h="257967">
                  <a:moveTo>
                    <a:pt x="176439" y="89510"/>
                  </a:moveTo>
                  <a:lnTo>
                    <a:pt x="176305" y="77909"/>
                  </a:lnTo>
                  <a:lnTo>
                    <a:pt x="175025" y="68060"/>
                  </a:lnTo>
                  <a:lnTo>
                    <a:pt x="172432" y="59055"/>
                  </a:lnTo>
                  <a:lnTo>
                    <a:pt x="168712" y="50613"/>
                  </a:lnTo>
                  <a:lnTo>
                    <a:pt x="164079" y="42586"/>
                  </a:lnTo>
                  <a:lnTo>
                    <a:pt x="158742" y="34868"/>
                  </a:lnTo>
                  <a:lnTo>
                    <a:pt x="152722" y="27536"/>
                  </a:lnTo>
                  <a:lnTo>
                    <a:pt x="145859" y="20833"/>
                  </a:lnTo>
                  <a:lnTo>
                    <a:pt x="138130" y="14847"/>
                  </a:lnTo>
                  <a:lnTo>
                    <a:pt x="129484" y="9674"/>
                  </a:lnTo>
                  <a:lnTo>
                    <a:pt x="119770" y="5497"/>
                  </a:lnTo>
                  <a:lnTo>
                    <a:pt x="109019" y="2328"/>
                  </a:lnTo>
                  <a:lnTo>
                    <a:pt x="97715" y="352"/>
                  </a:lnTo>
                  <a:lnTo>
                    <a:pt x="86668" y="0"/>
                  </a:lnTo>
                  <a:lnTo>
                    <a:pt x="76315" y="1362"/>
                  </a:lnTo>
                  <a:lnTo>
                    <a:pt x="66740" y="4394"/>
                  </a:lnTo>
                  <a:lnTo>
                    <a:pt x="57848" y="9096"/>
                  </a:lnTo>
                  <a:lnTo>
                    <a:pt x="49496" y="15295"/>
                  </a:lnTo>
                  <a:lnTo>
                    <a:pt x="41548" y="22711"/>
                  </a:lnTo>
                  <a:lnTo>
                    <a:pt x="33889" y="31050"/>
                  </a:lnTo>
                  <a:lnTo>
                    <a:pt x="26442" y="40068"/>
                  </a:lnTo>
                  <a:lnTo>
                    <a:pt x="19473" y="49731"/>
                  </a:lnTo>
                  <a:lnTo>
                    <a:pt x="13551" y="60202"/>
                  </a:lnTo>
                  <a:lnTo>
                    <a:pt x="8904" y="71506"/>
                  </a:lnTo>
                  <a:lnTo>
                    <a:pt x="5446" y="83539"/>
                  </a:lnTo>
                  <a:lnTo>
                    <a:pt x="2959" y="96148"/>
                  </a:lnTo>
                  <a:lnTo>
                    <a:pt x="1216" y="109192"/>
                  </a:lnTo>
                  <a:lnTo>
                    <a:pt x="180" y="122715"/>
                  </a:lnTo>
                  <a:lnTo>
                    <a:pt x="0" y="136931"/>
                  </a:lnTo>
                  <a:lnTo>
                    <a:pt x="695" y="151890"/>
                  </a:lnTo>
                  <a:lnTo>
                    <a:pt x="2313" y="167020"/>
                  </a:lnTo>
                  <a:lnTo>
                    <a:pt x="5002" y="181264"/>
                  </a:lnTo>
                  <a:lnTo>
                    <a:pt x="8743" y="194097"/>
                  </a:lnTo>
                  <a:lnTo>
                    <a:pt x="13544" y="205339"/>
                  </a:lnTo>
                  <a:lnTo>
                    <a:pt x="19516" y="214900"/>
                  </a:lnTo>
                  <a:lnTo>
                    <a:pt x="26608" y="222913"/>
                  </a:lnTo>
                  <a:lnTo>
                    <a:pt x="34641" y="229328"/>
                  </a:lnTo>
                  <a:lnTo>
                    <a:pt x="43403" y="233831"/>
                  </a:lnTo>
                  <a:lnTo>
                    <a:pt x="52703" y="236411"/>
                  </a:lnTo>
                  <a:lnTo>
                    <a:pt x="62387" y="237012"/>
                  </a:lnTo>
                  <a:lnTo>
                    <a:pt x="72340" y="235371"/>
                  </a:lnTo>
                  <a:lnTo>
                    <a:pt x="82475" y="231567"/>
                  </a:lnTo>
                  <a:lnTo>
                    <a:pt x="92568" y="226099"/>
                  </a:lnTo>
                  <a:lnTo>
                    <a:pt x="102271" y="219681"/>
                  </a:lnTo>
                  <a:lnTo>
                    <a:pt x="111428" y="212807"/>
                  </a:lnTo>
                  <a:lnTo>
                    <a:pt x="120052" y="205415"/>
                  </a:lnTo>
                  <a:lnTo>
                    <a:pt x="128231" y="197015"/>
                  </a:lnTo>
                  <a:lnTo>
                    <a:pt x="136063" y="187405"/>
                  </a:lnTo>
                  <a:lnTo>
                    <a:pt x="143477" y="176833"/>
                  </a:lnTo>
                  <a:lnTo>
                    <a:pt x="150237" y="165811"/>
                  </a:lnTo>
                  <a:lnTo>
                    <a:pt x="156267" y="154690"/>
                  </a:lnTo>
                  <a:lnTo>
                    <a:pt x="161640" y="143630"/>
                  </a:lnTo>
                  <a:lnTo>
                    <a:pt x="166483" y="132677"/>
                  </a:lnTo>
                  <a:lnTo>
                    <a:pt x="170912" y="121901"/>
                  </a:lnTo>
                  <a:lnTo>
                    <a:pt x="174502" y="113755"/>
                  </a:lnTo>
                  <a:lnTo>
                    <a:pt x="176752" y="111346"/>
                  </a:lnTo>
                  <a:lnTo>
                    <a:pt x="178227" y="113716"/>
                  </a:lnTo>
                  <a:lnTo>
                    <a:pt x="179628" y="119203"/>
                  </a:lnTo>
                  <a:lnTo>
                    <a:pt x="181323" y="126605"/>
                  </a:lnTo>
                  <a:lnTo>
                    <a:pt x="183413" y="135172"/>
                  </a:lnTo>
                  <a:lnTo>
                    <a:pt x="185876" y="144456"/>
                  </a:lnTo>
                  <a:lnTo>
                    <a:pt x="188805" y="154186"/>
                  </a:lnTo>
                  <a:lnTo>
                    <a:pt x="192434" y="164198"/>
                  </a:lnTo>
                  <a:lnTo>
                    <a:pt x="196828" y="174389"/>
                  </a:lnTo>
                  <a:lnTo>
                    <a:pt x="201740" y="184697"/>
                  </a:lnTo>
                  <a:lnTo>
                    <a:pt x="206728" y="195080"/>
                  </a:lnTo>
                  <a:lnTo>
                    <a:pt x="211526" y="205503"/>
                  </a:lnTo>
                  <a:lnTo>
                    <a:pt x="216095" y="215688"/>
                  </a:lnTo>
                  <a:lnTo>
                    <a:pt x="221089" y="226215"/>
                  </a:lnTo>
                  <a:lnTo>
                    <a:pt x="228062" y="239127"/>
                  </a:lnTo>
                  <a:lnTo>
                    <a:pt x="239610" y="257966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621181" y="1021264"/>
              <a:ext cx="1800374" cy="273137"/>
            </a:xfrm>
            <a:custGeom>
              <a:avLst/>
              <a:gdLst/>
              <a:ahLst/>
              <a:cxnLst/>
              <a:rect l="0" t="0" r="0" b="0"/>
              <a:pathLst>
                <a:path w="1800374" h="273137">
                  <a:moveTo>
                    <a:pt x="1800373" y="0"/>
                  </a:moveTo>
                  <a:lnTo>
                    <a:pt x="1794640" y="6001"/>
                  </a:lnTo>
                  <a:lnTo>
                    <a:pt x="1790355" y="12846"/>
                  </a:lnTo>
                  <a:lnTo>
                    <a:pt x="1787145" y="21243"/>
                  </a:lnTo>
                  <a:lnTo>
                    <a:pt x="1784611" y="31216"/>
                  </a:lnTo>
                  <a:lnTo>
                    <a:pt x="1782266" y="42827"/>
                  </a:lnTo>
                  <a:lnTo>
                    <a:pt x="1779813" y="55937"/>
                  </a:lnTo>
                  <a:lnTo>
                    <a:pt x="1776986" y="70113"/>
                  </a:lnTo>
                  <a:lnTo>
                    <a:pt x="1773472" y="84758"/>
                  </a:lnTo>
                  <a:lnTo>
                    <a:pt x="1769176" y="99489"/>
                  </a:lnTo>
                  <a:lnTo>
                    <a:pt x="1764171" y="114139"/>
                  </a:lnTo>
                  <a:lnTo>
                    <a:pt x="1758593" y="128661"/>
                  </a:lnTo>
                  <a:lnTo>
                    <a:pt x="1752576" y="143054"/>
                  </a:lnTo>
                  <a:lnTo>
                    <a:pt x="1745909" y="157178"/>
                  </a:lnTo>
                  <a:lnTo>
                    <a:pt x="1738071" y="170750"/>
                  </a:lnTo>
                  <a:lnTo>
                    <a:pt x="1728870" y="183655"/>
                  </a:lnTo>
                  <a:lnTo>
                    <a:pt x="1718418" y="195781"/>
                  </a:lnTo>
                  <a:lnTo>
                    <a:pt x="1706954" y="206933"/>
                  </a:lnTo>
                  <a:lnTo>
                    <a:pt x="1694726" y="217096"/>
                  </a:lnTo>
                  <a:lnTo>
                    <a:pt x="1682110" y="226244"/>
                  </a:lnTo>
                  <a:lnTo>
                    <a:pt x="1669574" y="234251"/>
                  </a:lnTo>
                  <a:lnTo>
                    <a:pt x="1657361" y="241157"/>
                  </a:lnTo>
                  <a:lnTo>
                    <a:pt x="1645195" y="247136"/>
                  </a:lnTo>
                  <a:lnTo>
                    <a:pt x="1632421" y="252394"/>
                  </a:lnTo>
                  <a:lnTo>
                    <a:pt x="1618715" y="257116"/>
                  </a:lnTo>
                  <a:lnTo>
                    <a:pt x="1604236" y="261289"/>
                  </a:lnTo>
                  <a:lnTo>
                    <a:pt x="1589437" y="264720"/>
                  </a:lnTo>
                  <a:lnTo>
                    <a:pt x="1574618" y="267362"/>
                  </a:lnTo>
                  <a:lnTo>
                    <a:pt x="1559582" y="269307"/>
                  </a:lnTo>
                  <a:lnTo>
                    <a:pt x="1543743" y="270695"/>
                  </a:lnTo>
                  <a:lnTo>
                    <a:pt x="1526823" y="271666"/>
                  </a:lnTo>
                  <a:lnTo>
                    <a:pt x="1508696" y="272336"/>
                  </a:lnTo>
                  <a:lnTo>
                    <a:pt x="1489232" y="272793"/>
                  </a:lnTo>
                  <a:lnTo>
                    <a:pt x="1468515" y="273099"/>
                  </a:lnTo>
                  <a:lnTo>
                    <a:pt x="1447247" y="273136"/>
                  </a:lnTo>
                  <a:lnTo>
                    <a:pt x="1426589" y="272629"/>
                  </a:lnTo>
                  <a:lnTo>
                    <a:pt x="1407133" y="271470"/>
                  </a:lnTo>
                  <a:lnTo>
                    <a:pt x="1388461" y="269708"/>
                  </a:lnTo>
                  <a:lnTo>
                    <a:pt x="1369477" y="267454"/>
                  </a:lnTo>
                  <a:lnTo>
                    <a:pt x="1349556" y="264822"/>
                  </a:lnTo>
                  <a:lnTo>
                    <a:pt x="1328732" y="261750"/>
                  </a:lnTo>
                  <a:lnTo>
                    <a:pt x="1307433" y="258010"/>
                  </a:lnTo>
                  <a:lnTo>
                    <a:pt x="1285995" y="253540"/>
                  </a:lnTo>
                  <a:lnTo>
                    <a:pt x="1264902" y="248743"/>
                  </a:lnTo>
                  <a:lnTo>
                    <a:pt x="1244826" y="244362"/>
                  </a:lnTo>
                  <a:lnTo>
                    <a:pt x="1226039" y="240781"/>
                  </a:lnTo>
                  <a:lnTo>
                    <a:pt x="1208631" y="237717"/>
                  </a:lnTo>
                  <a:lnTo>
                    <a:pt x="1192690" y="234438"/>
                  </a:lnTo>
                  <a:lnTo>
                    <a:pt x="1178107" y="230531"/>
                  </a:lnTo>
                  <a:lnTo>
                    <a:pt x="1164480" y="226074"/>
                  </a:lnTo>
                  <a:lnTo>
                    <a:pt x="1151239" y="221456"/>
                  </a:lnTo>
                  <a:lnTo>
                    <a:pt x="1138026" y="216939"/>
                  </a:lnTo>
                  <a:lnTo>
                    <a:pt x="1124690" y="212617"/>
                  </a:lnTo>
                  <a:lnTo>
                    <a:pt x="1111196" y="208495"/>
                  </a:lnTo>
                  <a:lnTo>
                    <a:pt x="1097564" y="204537"/>
                  </a:lnTo>
                  <a:lnTo>
                    <a:pt x="1083985" y="200541"/>
                  </a:lnTo>
                  <a:lnTo>
                    <a:pt x="1070795" y="196166"/>
                  </a:lnTo>
                  <a:lnTo>
                    <a:pt x="1058144" y="191259"/>
                  </a:lnTo>
                  <a:lnTo>
                    <a:pt x="1045853" y="185995"/>
                  </a:lnTo>
                  <a:lnTo>
                    <a:pt x="1033527" y="180768"/>
                  </a:lnTo>
                  <a:lnTo>
                    <a:pt x="1020940" y="175805"/>
                  </a:lnTo>
                  <a:lnTo>
                    <a:pt x="1008197" y="170999"/>
                  </a:lnTo>
                  <a:lnTo>
                    <a:pt x="995634" y="166012"/>
                  </a:lnTo>
                  <a:lnTo>
                    <a:pt x="983436" y="160662"/>
                  </a:lnTo>
                  <a:lnTo>
                    <a:pt x="971465" y="155086"/>
                  </a:lnTo>
                  <a:lnTo>
                    <a:pt x="959360" y="149642"/>
                  </a:lnTo>
                  <a:lnTo>
                    <a:pt x="946920" y="144530"/>
                  </a:lnTo>
                  <a:lnTo>
                    <a:pt x="934107" y="139622"/>
                  </a:lnTo>
                  <a:lnTo>
                    <a:pt x="920966" y="134567"/>
                  </a:lnTo>
                  <a:lnTo>
                    <a:pt x="907571" y="129171"/>
                  </a:lnTo>
                  <a:lnTo>
                    <a:pt x="894151" y="123563"/>
                  </a:lnTo>
                  <a:lnTo>
                    <a:pt x="881068" y="118099"/>
                  </a:lnTo>
                  <a:lnTo>
                    <a:pt x="868493" y="112977"/>
                  </a:lnTo>
                  <a:lnTo>
                    <a:pt x="856422" y="108233"/>
                  </a:lnTo>
                  <a:lnTo>
                    <a:pt x="844776" y="103820"/>
                  </a:lnTo>
                  <a:lnTo>
                    <a:pt x="833454" y="99663"/>
                  </a:lnTo>
                  <a:lnTo>
                    <a:pt x="822205" y="95533"/>
                  </a:lnTo>
                  <a:lnTo>
                    <a:pt x="810652" y="91067"/>
                  </a:lnTo>
                  <a:lnTo>
                    <a:pt x="798614" y="86098"/>
                  </a:lnTo>
                  <a:lnTo>
                    <a:pt x="786087" y="80793"/>
                  </a:lnTo>
                  <a:lnTo>
                    <a:pt x="773145" y="75539"/>
                  </a:lnTo>
                  <a:lnTo>
                    <a:pt x="759887" y="70562"/>
                  </a:lnTo>
                  <a:lnTo>
                    <a:pt x="746560" y="65916"/>
                  </a:lnTo>
                  <a:lnTo>
                    <a:pt x="733540" y="61570"/>
                  </a:lnTo>
                  <a:lnTo>
                    <a:pt x="721003" y="57463"/>
                  </a:lnTo>
                  <a:lnTo>
                    <a:pt x="708788" y="53535"/>
                  </a:lnTo>
                  <a:lnTo>
                    <a:pt x="696513" y="49737"/>
                  </a:lnTo>
                  <a:lnTo>
                    <a:pt x="683955" y="46031"/>
                  </a:lnTo>
                  <a:lnTo>
                    <a:pt x="671062" y="42388"/>
                  </a:lnTo>
                  <a:lnTo>
                    <a:pt x="657866" y="38788"/>
                  </a:lnTo>
                  <a:lnTo>
                    <a:pt x="644425" y="35222"/>
                  </a:lnTo>
                  <a:lnTo>
                    <a:pt x="630635" y="31845"/>
                  </a:lnTo>
                  <a:lnTo>
                    <a:pt x="616238" y="28956"/>
                  </a:lnTo>
                  <a:lnTo>
                    <a:pt x="601150" y="26682"/>
                  </a:lnTo>
                  <a:lnTo>
                    <a:pt x="585593" y="24986"/>
                  </a:lnTo>
                  <a:lnTo>
                    <a:pt x="569998" y="23765"/>
                  </a:lnTo>
                  <a:lnTo>
                    <a:pt x="554618" y="22906"/>
                  </a:lnTo>
                  <a:lnTo>
                    <a:pt x="539528" y="22311"/>
                  </a:lnTo>
                  <a:lnTo>
                    <a:pt x="524710" y="21904"/>
                  </a:lnTo>
                  <a:lnTo>
                    <a:pt x="510107" y="21626"/>
                  </a:lnTo>
                  <a:lnTo>
                    <a:pt x="495504" y="21439"/>
                  </a:lnTo>
                  <a:lnTo>
                    <a:pt x="480546" y="21313"/>
                  </a:lnTo>
                  <a:lnTo>
                    <a:pt x="465060" y="21233"/>
                  </a:lnTo>
                  <a:lnTo>
                    <a:pt x="448725" y="21349"/>
                  </a:lnTo>
                  <a:lnTo>
                    <a:pt x="431009" y="21959"/>
                  </a:lnTo>
                  <a:lnTo>
                    <a:pt x="411765" y="23187"/>
                  </a:lnTo>
                  <a:lnTo>
                    <a:pt x="391637" y="24995"/>
                  </a:lnTo>
                  <a:lnTo>
                    <a:pt x="371821" y="27281"/>
                  </a:lnTo>
                  <a:lnTo>
                    <a:pt x="352979" y="29929"/>
                  </a:lnTo>
                  <a:lnTo>
                    <a:pt x="335246" y="32842"/>
                  </a:lnTo>
                  <a:lnTo>
                    <a:pt x="318497" y="35943"/>
                  </a:lnTo>
                  <a:lnTo>
                    <a:pt x="302528" y="39180"/>
                  </a:lnTo>
                  <a:lnTo>
                    <a:pt x="287142" y="42674"/>
                  </a:lnTo>
                  <a:lnTo>
                    <a:pt x="272176" y="46706"/>
                  </a:lnTo>
                  <a:lnTo>
                    <a:pt x="257504" y="51379"/>
                  </a:lnTo>
                  <a:lnTo>
                    <a:pt x="243036" y="56484"/>
                  </a:lnTo>
                  <a:lnTo>
                    <a:pt x="228708" y="61604"/>
                  </a:lnTo>
                  <a:lnTo>
                    <a:pt x="214475" y="66495"/>
                  </a:lnTo>
                  <a:lnTo>
                    <a:pt x="200306" y="71253"/>
                  </a:lnTo>
                  <a:lnTo>
                    <a:pt x="186180" y="76208"/>
                  </a:lnTo>
                  <a:lnTo>
                    <a:pt x="172083" y="81541"/>
                  </a:lnTo>
                  <a:lnTo>
                    <a:pt x="158006" y="87276"/>
                  </a:lnTo>
                  <a:lnTo>
                    <a:pt x="143942" y="93358"/>
                  </a:lnTo>
                  <a:lnTo>
                    <a:pt x="129891" y="99712"/>
                  </a:lnTo>
                  <a:lnTo>
                    <a:pt x="116014" y="106268"/>
                  </a:lnTo>
                  <a:lnTo>
                    <a:pt x="102617" y="112969"/>
                  </a:lnTo>
                  <a:lnTo>
                    <a:pt x="89831" y="119771"/>
                  </a:lnTo>
                  <a:lnTo>
                    <a:pt x="77788" y="126643"/>
                  </a:lnTo>
                  <a:lnTo>
                    <a:pt x="66693" y="133563"/>
                  </a:lnTo>
                  <a:lnTo>
                    <a:pt x="56562" y="140510"/>
                  </a:lnTo>
                  <a:lnTo>
                    <a:pt x="47180" y="147365"/>
                  </a:lnTo>
                  <a:lnTo>
                    <a:pt x="37059" y="154681"/>
                  </a:lnTo>
                  <a:lnTo>
                    <a:pt x="23071" y="164220"/>
                  </a:lnTo>
                  <a:lnTo>
                    <a:pt x="0" y="178984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675498" y="1663936"/>
            <a:ext cx="1852128" cy="606870"/>
            <a:chOff x="1675498" y="1663936"/>
            <a:chExt cx="1852128" cy="606870"/>
          </a:xfrm>
        </p:grpSpPr>
        <p:sp>
          <p:nvSpPr>
            <p:cNvPr id="10" name="Freeform 9"/>
            <p:cNvSpPr/>
            <p:nvPr/>
          </p:nvSpPr>
          <p:spPr>
            <a:xfrm>
              <a:off x="1675498" y="1705616"/>
              <a:ext cx="335446" cy="565190"/>
            </a:xfrm>
            <a:custGeom>
              <a:avLst/>
              <a:gdLst/>
              <a:ahLst/>
              <a:cxnLst/>
              <a:rect l="0" t="0" r="0" b="0"/>
              <a:pathLst>
                <a:path w="335446" h="565190">
                  <a:moveTo>
                    <a:pt x="30118" y="0"/>
                  </a:moveTo>
                  <a:lnTo>
                    <a:pt x="22883" y="27556"/>
                  </a:lnTo>
                  <a:lnTo>
                    <a:pt x="20240" y="90018"/>
                  </a:lnTo>
                  <a:lnTo>
                    <a:pt x="14129" y="152832"/>
                  </a:lnTo>
                  <a:lnTo>
                    <a:pt x="10062" y="210950"/>
                  </a:lnTo>
                  <a:lnTo>
                    <a:pt x="9506" y="252073"/>
                  </a:lnTo>
                  <a:lnTo>
                    <a:pt x="9259" y="297646"/>
                  </a:lnTo>
                  <a:lnTo>
                    <a:pt x="9149" y="344027"/>
                  </a:lnTo>
                  <a:lnTo>
                    <a:pt x="9100" y="388037"/>
                  </a:lnTo>
                  <a:lnTo>
                    <a:pt x="3484" y="446687"/>
                  </a:lnTo>
                  <a:lnTo>
                    <a:pt x="0" y="501109"/>
                  </a:lnTo>
                  <a:lnTo>
                    <a:pt x="4557" y="543101"/>
                  </a:lnTo>
                  <a:lnTo>
                    <a:pt x="10737" y="551580"/>
                  </a:lnTo>
                  <a:lnTo>
                    <a:pt x="19537" y="557233"/>
                  </a:lnTo>
                  <a:lnTo>
                    <a:pt x="54279" y="565189"/>
                  </a:lnTo>
                  <a:lnTo>
                    <a:pt x="94209" y="564427"/>
                  </a:lnTo>
                  <a:lnTo>
                    <a:pt x="141915" y="556792"/>
                  </a:lnTo>
                  <a:lnTo>
                    <a:pt x="200503" y="550240"/>
                  </a:lnTo>
                  <a:lnTo>
                    <a:pt x="256078" y="545180"/>
                  </a:lnTo>
                  <a:lnTo>
                    <a:pt x="299060" y="539391"/>
                  </a:lnTo>
                  <a:lnTo>
                    <a:pt x="335445" y="5369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26673" y="1958300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21057"/>
                  </a:moveTo>
                  <a:lnTo>
                    <a:pt x="119525" y="21057"/>
                  </a:lnTo>
                  <a:lnTo>
                    <a:pt x="65984" y="15468"/>
                  </a:lnTo>
                  <a:lnTo>
                    <a:pt x="17138" y="284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779316" y="1663936"/>
              <a:ext cx="221099" cy="10096"/>
            </a:xfrm>
            <a:custGeom>
              <a:avLst/>
              <a:gdLst/>
              <a:ahLst/>
              <a:cxnLst/>
              <a:rect l="0" t="0" r="0" b="0"/>
              <a:pathLst>
                <a:path w="221099" h="10096">
                  <a:moveTo>
                    <a:pt x="221098" y="10095"/>
                  </a:moveTo>
                  <a:lnTo>
                    <a:pt x="183620" y="1761"/>
                  </a:lnTo>
                  <a:lnTo>
                    <a:pt x="132197" y="0"/>
                  </a:lnTo>
                  <a:lnTo>
                    <a:pt x="83044" y="6887"/>
                  </a:lnTo>
                  <a:lnTo>
                    <a:pt x="28795" y="9461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15638" y="2003178"/>
              <a:ext cx="238362" cy="224349"/>
            </a:xfrm>
            <a:custGeom>
              <a:avLst/>
              <a:gdLst/>
              <a:ahLst/>
              <a:cxnLst/>
              <a:rect l="0" t="0" r="0" b="0"/>
              <a:pathLst>
                <a:path w="238362" h="224349">
                  <a:moveTo>
                    <a:pt x="158517" y="39350"/>
                  </a:moveTo>
                  <a:lnTo>
                    <a:pt x="152928" y="22583"/>
                  </a:lnTo>
                  <a:lnTo>
                    <a:pt x="140825" y="11231"/>
                  </a:lnTo>
                  <a:lnTo>
                    <a:pt x="132684" y="6566"/>
                  </a:lnTo>
                  <a:lnTo>
                    <a:pt x="93281" y="0"/>
                  </a:lnTo>
                  <a:lnTo>
                    <a:pt x="55740" y="3644"/>
                  </a:lnTo>
                  <a:lnTo>
                    <a:pt x="22390" y="17722"/>
                  </a:lnTo>
                  <a:lnTo>
                    <a:pt x="7159" y="33247"/>
                  </a:lnTo>
                  <a:lnTo>
                    <a:pt x="1460" y="42301"/>
                  </a:lnTo>
                  <a:lnTo>
                    <a:pt x="0" y="50676"/>
                  </a:lnTo>
                  <a:lnTo>
                    <a:pt x="1366" y="58599"/>
                  </a:lnTo>
                  <a:lnTo>
                    <a:pt x="4617" y="66221"/>
                  </a:lnTo>
                  <a:lnTo>
                    <a:pt x="20707" y="77809"/>
                  </a:lnTo>
                  <a:lnTo>
                    <a:pt x="43456" y="85689"/>
                  </a:lnTo>
                  <a:lnTo>
                    <a:pt x="104356" y="96752"/>
                  </a:lnTo>
                  <a:lnTo>
                    <a:pt x="166650" y="108000"/>
                  </a:lnTo>
                  <a:lnTo>
                    <a:pt x="196802" y="125202"/>
                  </a:lnTo>
                  <a:lnTo>
                    <a:pt x="227951" y="151975"/>
                  </a:lnTo>
                  <a:lnTo>
                    <a:pt x="236170" y="172074"/>
                  </a:lnTo>
                  <a:lnTo>
                    <a:pt x="238361" y="183985"/>
                  </a:lnTo>
                  <a:lnTo>
                    <a:pt x="236313" y="194265"/>
                  </a:lnTo>
                  <a:lnTo>
                    <a:pt x="224679" y="211926"/>
                  </a:lnTo>
                  <a:lnTo>
                    <a:pt x="201570" y="221336"/>
                  </a:lnTo>
                  <a:lnTo>
                    <a:pt x="174142" y="224348"/>
                  </a:lnTo>
                  <a:lnTo>
                    <a:pt x="121699" y="216749"/>
                  </a:lnTo>
                  <a:lnTo>
                    <a:pt x="78978" y="204217"/>
                  </a:lnTo>
                  <a:lnTo>
                    <a:pt x="20888" y="179949"/>
                  </a:lnTo>
                  <a:lnTo>
                    <a:pt x="11118" y="1762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23749" y="1747730"/>
              <a:ext cx="29391" cy="410613"/>
            </a:xfrm>
            <a:custGeom>
              <a:avLst/>
              <a:gdLst/>
              <a:ahLst/>
              <a:cxnLst/>
              <a:rect l="0" t="0" r="0" b="0"/>
              <a:pathLst>
                <a:path w="29391" h="410613">
                  <a:moveTo>
                    <a:pt x="8333" y="0"/>
                  </a:moveTo>
                  <a:lnTo>
                    <a:pt x="0" y="37478"/>
                  </a:lnTo>
                  <a:lnTo>
                    <a:pt x="3828" y="100080"/>
                  </a:lnTo>
                  <a:lnTo>
                    <a:pt x="6998" y="159505"/>
                  </a:lnTo>
                  <a:lnTo>
                    <a:pt x="13527" y="215977"/>
                  </a:lnTo>
                  <a:lnTo>
                    <a:pt x="17281" y="275343"/>
                  </a:lnTo>
                  <a:lnTo>
                    <a:pt x="18394" y="326208"/>
                  </a:lnTo>
                  <a:lnTo>
                    <a:pt x="19939" y="381808"/>
                  </a:lnTo>
                  <a:lnTo>
                    <a:pt x="29390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05741" y="1884601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190591" y="5589"/>
                  </a:lnTo>
                  <a:lnTo>
                    <a:pt x="139206" y="16788"/>
                  </a:lnTo>
                  <a:lnTo>
                    <a:pt x="80876" y="23333"/>
                  </a:lnTo>
                  <a:lnTo>
                    <a:pt x="24554" y="3554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632124" y="2042528"/>
              <a:ext cx="6067" cy="136872"/>
            </a:xfrm>
            <a:custGeom>
              <a:avLst/>
              <a:gdLst/>
              <a:ahLst/>
              <a:cxnLst/>
              <a:rect l="0" t="0" r="0" b="0"/>
              <a:pathLst>
                <a:path w="6067" h="136872">
                  <a:moveTo>
                    <a:pt x="0" y="0"/>
                  </a:moveTo>
                  <a:lnTo>
                    <a:pt x="3119" y="42692"/>
                  </a:lnTo>
                  <a:lnTo>
                    <a:pt x="6066" y="63428"/>
                  </a:lnTo>
                  <a:lnTo>
                    <a:pt x="1545" y="105336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600538" y="190565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699200" y="2001845"/>
              <a:ext cx="259308" cy="167026"/>
            </a:xfrm>
            <a:custGeom>
              <a:avLst/>
              <a:gdLst/>
              <a:ahLst/>
              <a:cxnLst/>
              <a:rect l="0" t="0" r="0" b="0"/>
              <a:pathLst>
                <a:path w="259308" h="167026">
                  <a:moveTo>
                    <a:pt x="6623" y="93326"/>
                  </a:moveTo>
                  <a:lnTo>
                    <a:pt x="9743" y="136017"/>
                  </a:lnTo>
                  <a:lnTo>
                    <a:pt x="12689" y="149734"/>
                  </a:lnTo>
                  <a:lnTo>
                    <a:pt x="10099" y="144132"/>
                  </a:lnTo>
                  <a:lnTo>
                    <a:pt x="74" y="109601"/>
                  </a:lnTo>
                  <a:lnTo>
                    <a:pt x="0" y="55120"/>
                  </a:lnTo>
                  <a:lnTo>
                    <a:pt x="2208" y="43289"/>
                  </a:lnTo>
                  <a:lnTo>
                    <a:pt x="7189" y="34231"/>
                  </a:lnTo>
                  <a:lnTo>
                    <a:pt x="22083" y="21048"/>
                  </a:lnTo>
                  <a:lnTo>
                    <a:pt x="29798" y="19404"/>
                  </a:lnTo>
                  <a:lnTo>
                    <a:pt x="37281" y="20648"/>
                  </a:lnTo>
                  <a:lnTo>
                    <a:pt x="44609" y="23817"/>
                  </a:lnTo>
                  <a:lnTo>
                    <a:pt x="66102" y="45044"/>
                  </a:lnTo>
                  <a:lnTo>
                    <a:pt x="84749" y="82705"/>
                  </a:lnTo>
                  <a:lnTo>
                    <a:pt x="86784" y="80396"/>
                  </a:lnTo>
                  <a:lnTo>
                    <a:pt x="95637" y="48658"/>
                  </a:lnTo>
                  <a:lnTo>
                    <a:pt x="110857" y="24459"/>
                  </a:lnTo>
                  <a:lnTo>
                    <a:pt x="135773" y="2471"/>
                  </a:lnTo>
                  <a:lnTo>
                    <a:pt x="145366" y="0"/>
                  </a:lnTo>
                  <a:lnTo>
                    <a:pt x="165383" y="3495"/>
                  </a:lnTo>
                  <a:lnTo>
                    <a:pt x="196383" y="18616"/>
                  </a:lnTo>
                  <a:lnTo>
                    <a:pt x="222206" y="43503"/>
                  </a:lnTo>
                  <a:lnTo>
                    <a:pt x="247591" y="102030"/>
                  </a:lnTo>
                  <a:lnTo>
                    <a:pt x="255836" y="134899"/>
                  </a:lnTo>
                  <a:lnTo>
                    <a:pt x="259307" y="1670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986650" y="2000217"/>
              <a:ext cx="192957" cy="221297"/>
            </a:xfrm>
            <a:custGeom>
              <a:avLst/>
              <a:gdLst/>
              <a:ahLst/>
              <a:cxnLst/>
              <a:rect l="0" t="0" r="0" b="0"/>
              <a:pathLst>
                <a:path w="192957" h="221297">
                  <a:moveTo>
                    <a:pt x="129785" y="84425"/>
                  </a:moveTo>
                  <a:lnTo>
                    <a:pt x="126665" y="41733"/>
                  </a:lnTo>
                  <a:lnTo>
                    <a:pt x="124196" y="31398"/>
                  </a:lnTo>
                  <a:lnTo>
                    <a:pt x="112093" y="13674"/>
                  </a:lnTo>
                  <a:lnTo>
                    <a:pt x="103952" y="5672"/>
                  </a:lnTo>
                  <a:lnTo>
                    <a:pt x="95016" y="1508"/>
                  </a:lnTo>
                  <a:lnTo>
                    <a:pt x="75727" y="0"/>
                  </a:lnTo>
                  <a:lnTo>
                    <a:pt x="58576" y="6348"/>
                  </a:lnTo>
                  <a:lnTo>
                    <a:pt x="50727" y="11317"/>
                  </a:lnTo>
                  <a:lnTo>
                    <a:pt x="38886" y="26196"/>
                  </a:lnTo>
                  <a:lnTo>
                    <a:pt x="14310" y="87978"/>
                  </a:lnTo>
                  <a:lnTo>
                    <a:pt x="0" y="141279"/>
                  </a:lnTo>
                  <a:lnTo>
                    <a:pt x="603" y="177310"/>
                  </a:lnTo>
                  <a:lnTo>
                    <a:pt x="5059" y="183783"/>
                  </a:lnTo>
                  <a:lnTo>
                    <a:pt x="11539" y="186928"/>
                  </a:lnTo>
                  <a:lnTo>
                    <a:pt x="19369" y="187856"/>
                  </a:lnTo>
                  <a:lnTo>
                    <a:pt x="26928" y="184964"/>
                  </a:lnTo>
                  <a:lnTo>
                    <a:pt x="41567" y="172393"/>
                  </a:lnTo>
                  <a:lnTo>
                    <a:pt x="61623" y="135727"/>
                  </a:lnTo>
                  <a:lnTo>
                    <a:pt x="69465" y="115415"/>
                  </a:lnTo>
                  <a:lnTo>
                    <a:pt x="74364" y="112104"/>
                  </a:lnTo>
                  <a:lnTo>
                    <a:pt x="79969" y="113406"/>
                  </a:lnTo>
                  <a:lnTo>
                    <a:pt x="86046" y="117784"/>
                  </a:lnTo>
                  <a:lnTo>
                    <a:pt x="95917" y="135126"/>
                  </a:lnTo>
                  <a:lnTo>
                    <a:pt x="117376" y="178798"/>
                  </a:lnTo>
                  <a:lnTo>
                    <a:pt x="142876" y="205064"/>
                  </a:lnTo>
                  <a:lnTo>
                    <a:pt x="162509" y="214082"/>
                  </a:lnTo>
                  <a:lnTo>
                    <a:pt x="192956" y="2212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221720" y="1779316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0" y="0"/>
                  </a:moveTo>
                  <a:lnTo>
                    <a:pt x="0" y="48930"/>
                  </a:lnTo>
                  <a:lnTo>
                    <a:pt x="0" y="99895"/>
                  </a:lnTo>
                  <a:lnTo>
                    <a:pt x="0" y="159450"/>
                  </a:lnTo>
                  <a:lnTo>
                    <a:pt x="3119" y="221549"/>
                  </a:lnTo>
                  <a:lnTo>
                    <a:pt x="11453" y="278164"/>
                  </a:lnTo>
                  <a:lnTo>
                    <a:pt x="19160" y="339215"/>
                  </a:lnTo>
                  <a:lnTo>
                    <a:pt x="21057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105906" y="1874072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15429" y="14654"/>
                  </a:lnTo>
                  <a:lnTo>
                    <a:pt x="64048" y="28198"/>
                  </a:lnTo>
                  <a:lnTo>
                    <a:pt x="14385" y="390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348062" y="1892394"/>
              <a:ext cx="179564" cy="265949"/>
            </a:xfrm>
            <a:custGeom>
              <a:avLst/>
              <a:gdLst/>
              <a:ahLst/>
              <a:cxnLst/>
              <a:rect l="0" t="0" r="0" b="0"/>
              <a:pathLst>
                <a:path w="179564" h="265949">
                  <a:moveTo>
                    <a:pt x="0" y="118549"/>
                  </a:moveTo>
                  <a:lnTo>
                    <a:pt x="27556" y="111313"/>
                  </a:lnTo>
                  <a:lnTo>
                    <a:pt x="68346" y="106656"/>
                  </a:lnTo>
                  <a:lnTo>
                    <a:pt x="125637" y="84429"/>
                  </a:lnTo>
                  <a:lnTo>
                    <a:pt x="159911" y="61203"/>
                  </a:lnTo>
                  <a:lnTo>
                    <a:pt x="174797" y="47828"/>
                  </a:lnTo>
                  <a:lnTo>
                    <a:pt x="178532" y="39816"/>
                  </a:lnTo>
                  <a:lnTo>
                    <a:pt x="179563" y="21555"/>
                  </a:lnTo>
                  <a:lnTo>
                    <a:pt x="175861" y="14112"/>
                  </a:lnTo>
                  <a:lnTo>
                    <a:pt x="162388" y="2722"/>
                  </a:lnTo>
                  <a:lnTo>
                    <a:pt x="141583" y="0"/>
                  </a:lnTo>
                  <a:lnTo>
                    <a:pt x="95687" y="7784"/>
                  </a:lnTo>
                  <a:lnTo>
                    <a:pt x="69036" y="22818"/>
                  </a:lnTo>
                  <a:lnTo>
                    <a:pt x="24773" y="62619"/>
                  </a:lnTo>
                  <a:lnTo>
                    <a:pt x="9160" y="89109"/>
                  </a:lnTo>
                  <a:lnTo>
                    <a:pt x="1809" y="145142"/>
                  </a:lnTo>
                  <a:lnTo>
                    <a:pt x="3477" y="199364"/>
                  </a:lnTo>
                  <a:lnTo>
                    <a:pt x="5827" y="211030"/>
                  </a:lnTo>
                  <a:lnTo>
                    <a:pt x="17798" y="230232"/>
                  </a:lnTo>
                  <a:lnTo>
                    <a:pt x="35986" y="245394"/>
                  </a:lnTo>
                  <a:lnTo>
                    <a:pt x="71364" y="259338"/>
                  </a:lnTo>
                  <a:lnTo>
                    <a:pt x="115813" y="2659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4300566" y="1670214"/>
            <a:ext cx="2479787" cy="559891"/>
            <a:chOff x="4300566" y="1670214"/>
            <a:chExt cx="2479787" cy="559891"/>
          </a:xfrm>
        </p:grpSpPr>
        <p:sp>
          <p:nvSpPr>
            <p:cNvPr id="24" name="Freeform 23"/>
            <p:cNvSpPr/>
            <p:nvPr/>
          </p:nvSpPr>
          <p:spPr>
            <a:xfrm>
              <a:off x="4300566" y="1694577"/>
              <a:ext cx="286587" cy="491856"/>
            </a:xfrm>
            <a:custGeom>
              <a:avLst/>
              <a:gdLst/>
              <a:ahLst/>
              <a:cxnLst/>
              <a:rect l="0" t="0" r="0" b="0"/>
              <a:pathLst>
                <a:path w="286587" h="491856">
                  <a:moveTo>
                    <a:pt x="5589" y="95267"/>
                  </a:moveTo>
                  <a:lnTo>
                    <a:pt x="0" y="78500"/>
                  </a:lnTo>
                  <a:lnTo>
                    <a:pt x="693" y="71221"/>
                  </a:lnTo>
                  <a:lnTo>
                    <a:pt x="7703" y="56894"/>
                  </a:lnTo>
                  <a:lnTo>
                    <a:pt x="49368" y="13265"/>
                  </a:lnTo>
                  <a:lnTo>
                    <a:pt x="59341" y="5504"/>
                  </a:lnTo>
                  <a:lnTo>
                    <a:pt x="82902" y="0"/>
                  </a:lnTo>
                  <a:lnTo>
                    <a:pt x="130565" y="5999"/>
                  </a:lnTo>
                  <a:lnTo>
                    <a:pt x="149261" y="21277"/>
                  </a:lnTo>
                  <a:lnTo>
                    <a:pt x="169821" y="53067"/>
                  </a:lnTo>
                  <a:lnTo>
                    <a:pt x="174739" y="63624"/>
                  </a:lnTo>
                  <a:lnTo>
                    <a:pt x="177083" y="90952"/>
                  </a:lnTo>
                  <a:lnTo>
                    <a:pt x="173056" y="120256"/>
                  </a:lnTo>
                  <a:lnTo>
                    <a:pt x="157634" y="155313"/>
                  </a:lnTo>
                  <a:lnTo>
                    <a:pt x="144914" y="173037"/>
                  </a:lnTo>
                  <a:lnTo>
                    <a:pt x="128343" y="185594"/>
                  </a:lnTo>
                  <a:lnTo>
                    <a:pt x="116298" y="192734"/>
                  </a:lnTo>
                  <a:lnTo>
                    <a:pt x="117999" y="193000"/>
                  </a:lnTo>
                  <a:lnTo>
                    <a:pt x="122643" y="192008"/>
                  </a:lnTo>
                  <a:lnTo>
                    <a:pt x="137162" y="197145"/>
                  </a:lnTo>
                  <a:lnTo>
                    <a:pt x="191328" y="226056"/>
                  </a:lnTo>
                  <a:lnTo>
                    <a:pt x="232747" y="260337"/>
                  </a:lnTo>
                  <a:lnTo>
                    <a:pt x="267659" y="312360"/>
                  </a:lnTo>
                  <a:lnTo>
                    <a:pt x="282761" y="354823"/>
                  </a:lnTo>
                  <a:lnTo>
                    <a:pt x="286586" y="397041"/>
                  </a:lnTo>
                  <a:lnTo>
                    <a:pt x="279660" y="438015"/>
                  </a:lnTo>
                  <a:lnTo>
                    <a:pt x="269338" y="461679"/>
                  </a:lnTo>
                  <a:lnTo>
                    <a:pt x="253832" y="477656"/>
                  </a:lnTo>
                  <a:lnTo>
                    <a:pt x="244784" y="483554"/>
                  </a:lnTo>
                  <a:lnTo>
                    <a:pt x="204104" y="491855"/>
                  </a:lnTo>
                  <a:lnTo>
                    <a:pt x="178045" y="487558"/>
                  </a:lnTo>
                  <a:lnTo>
                    <a:pt x="131931" y="4742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716767" y="2137285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758880" y="1680895"/>
              <a:ext cx="313612" cy="414277"/>
            </a:xfrm>
            <a:custGeom>
              <a:avLst/>
              <a:gdLst/>
              <a:ahLst/>
              <a:cxnLst/>
              <a:rect l="0" t="0" r="0" b="0"/>
              <a:pathLst>
                <a:path w="313612" h="414277">
                  <a:moveTo>
                    <a:pt x="0" y="35250"/>
                  </a:moveTo>
                  <a:lnTo>
                    <a:pt x="37479" y="26916"/>
                  </a:lnTo>
                  <a:lnTo>
                    <a:pt x="94491" y="30744"/>
                  </a:lnTo>
                  <a:lnTo>
                    <a:pt x="144851" y="28325"/>
                  </a:lnTo>
                  <a:lnTo>
                    <a:pt x="205864" y="24263"/>
                  </a:lnTo>
                  <a:lnTo>
                    <a:pt x="259857" y="13409"/>
                  </a:lnTo>
                  <a:lnTo>
                    <a:pt x="304664" y="0"/>
                  </a:lnTo>
                  <a:lnTo>
                    <a:pt x="310734" y="3561"/>
                  </a:lnTo>
                  <a:lnTo>
                    <a:pt x="313611" y="11784"/>
                  </a:lnTo>
                  <a:lnTo>
                    <a:pt x="312071" y="48184"/>
                  </a:lnTo>
                  <a:lnTo>
                    <a:pt x="301070" y="107995"/>
                  </a:lnTo>
                  <a:lnTo>
                    <a:pt x="285478" y="158839"/>
                  </a:lnTo>
                  <a:lnTo>
                    <a:pt x="267654" y="213950"/>
                  </a:lnTo>
                  <a:lnTo>
                    <a:pt x="252869" y="272496"/>
                  </a:lnTo>
                  <a:lnTo>
                    <a:pt x="244272" y="329728"/>
                  </a:lnTo>
                  <a:lnTo>
                    <a:pt x="234101" y="388670"/>
                  </a:lnTo>
                  <a:lnTo>
                    <a:pt x="231627" y="4142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487542" y="1831958"/>
              <a:ext cx="8334" cy="157929"/>
            </a:xfrm>
            <a:custGeom>
              <a:avLst/>
              <a:gdLst/>
              <a:ahLst/>
              <a:cxnLst/>
              <a:rect l="0" t="0" r="0" b="0"/>
              <a:pathLst>
                <a:path w="8334" h="157929">
                  <a:moveTo>
                    <a:pt x="8333" y="0"/>
                  </a:moveTo>
                  <a:lnTo>
                    <a:pt x="0" y="54145"/>
                  </a:lnTo>
                  <a:lnTo>
                    <a:pt x="3827" y="109091"/>
                  </a:lnTo>
                  <a:lnTo>
                    <a:pt x="8333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337948" y="1895129"/>
              <a:ext cx="294799" cy="52644"/>
            </a:xfrm>
            <a:custGeom>
              <a:avLst/>
              <a:gdLst/>
              <a:ahLst/>
              <a:cxnLst/>
              <a:rect l="0" t="0" r="0" b="0"/>
              <a:pathLst>
                <a:path w="294799" h="52644">
                  <a:moveTo>
                    <a:pt x="294798" y="0"/>
                  </a:moveTo>
                  <a:lnTo>
                    <a:pt x="236181" y="14654"/>
                  </a:lnTo>
                  <a:lnTo>
                    <a:pt x="180837" y="20962"/>
                  </a:lnTo>
                  <a:lnTo>
                    <a:pt x="131830" y="29088"/>
                  </a:lnTo>
                  <a:lnTo>
                    <a:pt x="79095" y="38904"/>
                  </a:lnTo>
                  <a:lnTo>
                    <a:pt x="17703" y="4958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857833" y="1670214"/>
              <a:ext cx="238168" cy="488129"/>
            </a:xfrm>
            <a:custGeom>
              <a:avLst/>
              <a:gdLst/>
              <a:ahLst/>
              <a:cxnLst/>
              <a:rect l="0" t="0" r="0" b="0"/>
              <a:pathLst>
                <a:path w="238168" h="488129">
                  <a:moveTo>
                    <a:pt x="227638" y="161744"/>
                  </a:moveTo>
                  <a:lnTo>
                    <a:pt x="234874" y="134188"/>
                  </a:lnTo>
                  <a:lnTo>
                    <a:pt x="234397" y="81085"/>
                  </a:lnTo>
                  <a:lnTo>
                    <a:pt x="228302" y="58045"/>
                  </a:lnTo>
                  <a:lnTo>
                    <a:pt x="217795" y="36107"/>
                  </a:lnTo>
                  <a:lnTo>
                    <a:pt x="202207" y="20897"/>
                  </a:lnTo>
                  <a:lnTo>
                    <a:pt x="170580" y="5758"/>
                  </a:lnTo>
                  <a:lnTo>
                    <a:pt x="144957" y="0"/>
                  </a:lnTo>
                  <a:lnTo>
                    <a:pt x="117971" y="1341"/>
                  </a:lnTo>
                  <a:lnTo>
                    <a:pt x="82061" y="14262"/>
                  </a:lnTo>
                  <a:lnTo>
                    <a:pt x="54783" y="32908"/>
                  </a:lnTo>
                  <a:lnTo>
                    <a:pt x="24605" y="69744"/>
                  </a:lnTo>
                  <a:lnTo>
                    <a:pt x="5523" y="108619"/>
                  </a:lnTo>
                  <a:lnTo>
                    <a:pt x="0" y="155492"/>
                  </a:lnTo>
                  <a:lnTo>
                    <a:pt x="6421" y="198366"/>
                  </a:lnTo>
                  <a:lnTo>
                    <a:pt x="16626" y="222474"/>
                  </a:lnTo>
                  <a:lnTo>
                    <a:pt x="41114" y="250188"/>
                  </a:lnTo>
                  <a:lnTo>
                    <a:pt x="66749" y="259544"/>
                  </a:lnTo>
                  <a:lnTo>
                    <a:pt x="95301" y="261363"/>
                  </a:lnTo>
                  <a:lnTo>
                    <a:pt x="153149" y="242872"/>
                  </a:lnTo>
                  <a:lnTo>
                    <a:pt x="179701" y="226466"/>
                  </a:lnTo>
                  <a:lnTo>
                    <a:pt x="202386" y="201198"/>
                  </a:lnTo>
                  <a:lnTo>
                    <a:pt x="207294" y="199745"/>
                  </a:lnTo>
                  <a:lnTo>
                    <a:pt x="210566" y="203456"/>
                  </a:lnTo>
                  <a:lnTo>
                    <a:pt x="215171" y="231035"/>
                  </a:lnTo>
                  <a:lnTo>
                    <a:pt x="222316" y="287865"/>
                  </a:lnTo>
                  <a:lnTo>
                    <a:pt x="226061" y="338194"/>
                  </a:lnTo>
                  <a:lnTo>
                    <a:pt x="234563" y="391960"/>
                  </a:lnTo>
                  <a:lnTo>
                    <a:pt x="237455" y="446428"/>
                  </a:lnTo>
                  <a:lnTo>
                    <a:pt x="238167" y="4881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296041" y="214781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543126" y="1702528"/>
              <a:ext cx="237227" cy="527577"/>
            </a:xfrm>
            <a:custGeom>
              <a:avLst/>
              <a:gdLst/>
              <a:ahLst/>
              <a:cxnLst/>
              <a:rect l="0" t="0" r="0" b="0"/>
              <a:pathLst>
                <a:path w="237227" h="527577">
                  <a:moveTo>
                    <a:pt x="237226" y="150487"/>
                  </a:moveTo>
                  <a:lnTo>
                    <a:pt x="212010" y="169638"/>
                  </a:lnTo>
                  <a:lnTo>
                    <a:pt x="161039" y="225988"/>
                  </a:lnTo>
                  <a:lnTo>
                    <a:pt x="140432" y="249417"/>
                  </a:lnTo>
                  <a:lnTo>
                    <a:pt x="102842" y="310854"/>
                  </a:lnTo>
                  <a:lnTo>
                    <a:pt x="83136" y="363718"/>
                  </a:lnTo>
                  <a:lnTo>
                    <a:pt x="71954" y="423021"/>
                  </a:lnTo>
                  <a:lnTo>
                    <a:pt x="72832" y="465984"/>
                  </a:lnTo>
                  <a:lnTo>
                    <a:pt x="83610" y="516834"/>
                  </a:lnTo>
                  <a:lnTo>
                    <a:pt x="90362" y="523400"/>
                  </a:lnTo>
                  <a:lnTo>
                    <a:pt x="99542" y="526608"/>
                  </a:lnTo>
                  <a:lnTo>
                    <a:pt x="110342" y="527576"/>
                  </a:lnTo>
                  <a:lnTo>
                    <a:pt x="147898" y="517761"/>
                  </a:lnTo>
                  <a:lnTo>
                    <a:pt x="183072" y="494445"/>
                  </a:lnTo>
                  <a:lnTo>
                    <a:pt x="198729" y="472203"/>
                  </a:lnTo>
                  <a:lnTo>
                    <a:pt x="218314" y="419797"/>
                  </a:lnTo>
                  <a:lnTo>
                    <a:pt x="218624" y="378332"/>
                  </a:lnTo>
                  <a:lnTo>
                    <a:pt x="200129" y="336410"/>
                  </a:lnTo>
                  <a:lnTo>
                    <a:pt x="155392" y="280862"/>
                  </a:lnTo>
                  <a:lnTo>
                    <a:pt x="101407" y="235030"/>
                  </a:lnTo>
                  <a:lnTo>
                    <a:pt x="38941" y="196614"/>
                  </a:lnTo>
                  <a:lnTo>
                    <a:pt x="11709" y="175203"/>
                  </a:lnTo>
                  <a:lnTo>
                    <a:pt x="2465" y="154843"/>
                  </a:lnTo>
                  <a:lnTo>
                    <a:pt x="0" y="142862"/>
                  </a:lnTo>
                  <a:lnTo>
                    <a:pt x="3501" y="120192"/>
                  </a:lnTo>
                  <a:lnTo>
                    <a:pt x="31276" y="66429"/>
                  </a:lnTo>
                  <a:lnTo>
                    <a:pt x="53892" y="35894"/>
                  </a:lnTo>
                  <a:lnTo>
                    <a:pt x="99150" y="7142"/>
                  </a:lnTo>
                  <a:lnTo>
                    <a:pt x="110081" y="2281"/>
                  </a:lnTo>
                  <a:lnTo>
                    <a:pt x="131584" y="0"/>
                  </a:lnTo>
                  <a:lnTo>
                    <a:pt x="151670" y="4055"/>
                  </a:lnTo>
                  <a:lnTo>
                    <a:pt x="168396" y="13656"/>
                  </a:lnTo>
                  <a:lnTo>
                    <a:pt x="190966" y="37805"/>
                  </a:lnTo>
                  <a:lnTo>
                    <a:pt x="199119" y="63361"/>
                  </a:lnTo>
                  <a:lnTo>
                    <a:pt x="200589" y="104395"/>
                  </a:lnTo>
                  <a:lnTo>
                    <a:pt x="195112" y="1504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4427423" y="2284704"/>
            <a:ext cx="3637407" cy="870111"/>
            <a:chOff x="4427423" y="2284704"/>
            <a:chExt cx="3637407" cy="870111"/>
          </a:xfrm>
        </p:grpSpPr>
        <p:sp>
          <p:nvSpPr>
            <p:cNvPr id="33" name="Freeform 32"/>
            <p:cNvSpPr/>
            <p:nvPr/>
          </p:nvSpPr>
          <p:spPr>
            <a:xfrm>
              <a:off x="4427423" y="2358383"/>
              <a:ext cx="352516" cy="536015"/>
            </a:xfrm>
            <a:custGeom>
              <a:avLst/>
              <a:gdLst/>
              <a:ahLst/>
              <a:cxnLst/>
              <a:rect l="0" t="0" r="0" b="0"/>
              <a:pathLst>
                <a:path w="352516" h="536015">
                  <a:moveTo>
                    <a:pt x="120888" y="0"/>
                  </a:moveTo>
                  <a:lnTo>
                    <a:pt x="105246" y="17981"/>
                  </a:lnTo>
                  <a:lnTo>
                    <a:pt x="93376" y="47832"/>
                  </a:lnTo>
                  <a:lnTo>
                    <a:pt x="82450" y="97231"/>
                  </a:lnTo>
                  <a:lnTo>
                    <a:pt x="70635" y="146052"/>
                  </a:lnTo>
                  <a:lnTo>
                    <a:pt x="54005" y="207311"/>
                  </a:lnTo>
                  <a:lnTo>
                    <a:pt x="42319" y="256658"/>
                  </a:lnTo>
                  <a:lnTo>
                    <a:pt x="31538" y="315253"/>
                  </a:lnTo>
                  <a:lnTo>
                    <a:pt x="20324" y="357791"/>
                  </a:lnTo>
                  <a:lnTo>
                    <a:pt x="10946" y="414086"/>
                  </a:lnTo>
                  <a:lnTo>
                    <a:pt x="5064" y="477502"/>
                  </a:lnTo>
                  <a:lnTo>
                    <a:pt x="0" y="507411"/>
                  </a:lnTo>
                  <a:lnTo>
                    <a:pt x="1692" y="518428"/>
                  </a:lnTo>
                  <a:lnTo>
                    <a:pt x="6329" y="526943"/>
                  </a:lnTo>
                  <a:lnTo>
                    <a:pt x="12929" y="533789"/>
                  </a:lnTo>
                  <a:lnTo>
                    <a:pt x="22009" y="536014"/>
                  </a:lnTo>
                  <a:lnTo>
                    <a:pt x="44576" y="532246"/>
                  </a:lnTo>
                  <a:lnTo>
                    <a:pt x="101065" y="503217"/>
                  </a:lnTo>
                  <a:lnTo>
                    <a:pt x="158875" y="473037"/>
                  </a:lnTo>
                  <a:lnTo>
                    <a:pt x="218338" y="451148"/>
                  </a:lnTo>
                  <a:lnTo>
                    <a:pt x="261026" y="444849"/>
                  </a:lnTo>
                  <a:lnTo>
                    <a:pt x="297721" y="448572"/>
                  </a:lnTo>
                  <a:lnTo>
                    <a:pt x="316853" y="457118"/>
                  </a:lnTo>
                  <a:lnTo>
                    <a:pt x="331986" y="468716"/>
                  </a:lnTo>
                  <a:lnTo>
                    <a:pt x="352515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737823" y="2432082"/>
              <a:ext cx="21057" cy="642240"/>
            </a:xfrm>
            <a:custGeom>
              <a:avLst/>
              <a:gdLst/>
              <a:ahLst/>
              <a:cxnLst/>
              <a:rect l="0" t="0" r="0" b="0"/>
              <a:pathLst>
                <a:path w="21057" h="642240">
                  <a:moveTo>
                    <a:pt x="0" y="0"/>
                  </a:moveTo>
                  <a:lnTo>
                    <a:pt x="7236" y="27557"/>
                  </a:lnTo>
                  <a:lnTo>
                    <a:pt x="12998" y="90018"/>
                  </a:lnTo>
                  <a:lnTo>
                    <a:pt x="18669" y="142876"/>
                  </a:lnTo>
                  <a:lnTo>
                    <a:pt x="20586" y="202658"/>
                  </a:lnTo>
                  <a:lnTo>
                    <a:pt x="20917" y="262168"/>
                  </a:lnTo>
                  <a:lnTo>
                    <a:pt x="21016" y="314896"/>
                  </a:lnTo>
                  <a:lnTo>
                    <a:pt x="21049" y="374634"/>
                  </a:lnTo>
                  <a:lnTo>
                    <a:pt x="21056" y="437734"/>
                  </a:lnTo>
                  <a:lnTo>
                    <a:pt x="17937" y="496637"/>
                  </a:lnTo>
                  <a:lnTo>
                    <a:pt x="12724" y="552304"/>
                  </a:lnTo>
                  <a:lnTo>
                    <a:pt x="10963" y="613036"/>
                  </a:lnTo>
                  <a:lnTo>
                    <a:pt x="10529" y="6422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422176" y="2611067"/>
              <a:ext cx="63172" cy="284270"/>
            </a:xfrm>
            <a:custGeom>
              <a:avLst/>
              <a:gdLst/>
              <a:ahLst/>
              <a:cxnLst/>
              <a:rect l="0" t="0" r="0" b="0"/>
              <a:pathLst>
                <a:path w="63172" h="284270">
                  <a:moveTo>
                    <a:pt x="0" y="0"/>
                  </a:moveTo>
                  <a:lnTo>
                    <a:pt x="17958" y="61110"/>
                  </a:lnTo>
                  <a:lnTo>
                    <a:pt x="29560" y="121131"/>
                  </a:lnTo>
                  <a:lnTo>
                    <a:pt x="39591" y="175832"/>
                  </a:lnTo>
                  <a:lnTo>
                    <a:pt x="52837" y="228578"/>
                  </a:lnTo>
                  <a:lnTo>
                    <a:pt x="63171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306362" y="2783986"/>
              <a:ext cx="347442" cy="37652"/>
            </a:xfrm>
            <a:custGeom>
              <a:avLst/>
              <a:gdLst/>
              <a:ahLst/>
              <a:cxnLst/>
              <a:rect l="0" t="0" r="0" b="0"/>
              <a:pathLst>
                <a:path w="347442" h="37652">
                  <a:moveTo>
                    <a:pt x="0" y="6065"/>
                  </a:moveTo>
                  <a:lnTo>
                    <a:pt x="32452" y="0"/>
                  </a:lnTo>
                  <a:lnTo>
                    <a:pt x="95521" y="5036"/>
                  </a:lnTo>
                  <a:lnTo>
                    <a:pt x="145156" y="5760"/>
                  </a:lnTo>
                  <a:lnTo>
                    <a:pt x="196907" y="11564"/>
                  </a:lnTo>
                  <a:lnTo>
                    <a:pt x="258391" y="16770"/>
                  </a:lnTo>
                  <a:lnTo>
                    <a:pt x="312477" y="27850"/>
                  </a:lnTo>
                  <a:lnTo>
                    <a:pt x="347441" y="376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969658" y="2400497"/>
              <a:ext cx="21058" cy="494840"/>
            </a:xfrm>
            <a:custGeom>
              <a:avLst/>
              <a:gdLst/>
              <a:ahLst/>
              <a:cxnLst/>
              <a:rect l="0" t="0" r="0" b="0"/>
              <a:pathLst>
                <a:path w="21058" h="494840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0" y="166117"/>
                  </a:lnTo>
                  <a:lnTo>
                    <a:pt x="0" y="224695"/>
                  </a:lnTo>
                  <a:lnTo>
                    <a:pt x="0" y="281046"/>
                  </a:lnTo>
                  <a:lnTo>
                    <a:pt x="0" y="324951"/>
                  </a:lnTo>
                  <a:lnTo>
                    <a:pt x="1169" y="385620"/>
                  </a:lnTo>
                  <a:lnTo>
                    <a:pt x="11452" y="442460"/>
                  </a:lnTo>
                  <a:lnTo>
                    <a:pt x="21057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296659" y="2411026"/>
              <a:ext cx="304050" cy="510151"/>
            </a:xfrm>
            <a:custGeom>
              <a:avLst/>
              <a:gdLst/>
              <a:ahLst/>
              <a:cxnLst/>
              <a:rect l="0" t="0" r="0" b="0"/>
              <a:pathLst>
                <a:path w="304050" h="510151">
                  <a:moveTo>
                    <a:pt x="104667" y="0"/>
                  </a:moveTo>
                  <a:lnTo>
                    <a:pt x="89026" y="17980"/>
                  </a:lnTo>
                  <a:lnTo>
                    <a:pt x="64234" y="69741"/>
                  </a:lnTo>
                  <a:lnTo>
                    <a:pt x="42180" y="125820"/>
                  </a:lnTo>
                  <a:lnTo>
                    <a:pt x="24039" y="178915"/>
                  </a:lnTo>
                  <a:lnTo>
                    <a:pt x="6413" y="237207"/>
                  </a:lnTo>
                  <a:lnTo>
                    <a:pt x="1465" y="289042"/>
                  </a:lnTo>
                  <a:lnTo>
                    <a:pt x="0" y="348854"/>
                  </a:lnTo>
                  <a:lnTo>
                    <a:pt x="10743" y="411030"/>
                  </a:lnTo>
                  <a:lnTo>
                    <a:pt x="34334" y="462728"/>
                  </a:lnTo>
                  <a:lnTo>
                    <a:pt x="56640" y="486806"/>
                  </a:lnTo>
                  <a:lnTo>
                    <a:pt x="82152" y="502967"/>
                  </a:lnTo>
                  <a:lnTo>
                    <a:pt x="109088" y="510150"/>
                  </a:lnTo>
                  <a:lnTo>
                    <a:pt x="150561" y="508604"/>
                  </a:lnTo>
                  <a:lnTo>
                    <a:pt x="186896" y="500737"/>
                  </a:lnTo>
                  <a:lnTo>
                    <a:pt x="214299" y="485408"/>
                  </a:lnTo>
                  <a:lnTo>
                    <a:pt x="237236" y="466048"/>
                  </a:lnTo>
                  <a:lnTo>
                    <a:pt x="276392" y="406865"/>
                  </a:lnTo>
                  <a:lnTo>
                    <a:pt x="297196" y="357475"/>
                  </a:lnTo>
                  <a:lnTo>
                    <a:pt x="302483" y="309469"/>
                  </a:lnTo>
                  <a:lnTo>
                    <a:pt x="304049" y="256381"/>
                  </a:lnTo>
                  <a:lnTo>
                    <a:pt x="295003" y="194446"/>
                  </a:lnTo>
                  <a:lnTo>
                    <a:pt x="277136" y="152500"/>
                  </a:lnTo>
                  <a:lnTo>
                    <a:pt x="252476" y="120834"/>
                  </a:lnTo>
                  <a:lnTo>
                    <a:pt x="231010" y="1052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822466" y="2832165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0" y="0"/>
                  </a:moveTo>
                  <a:lnTo>
                    <a:pt x="11178" y="11179"/>
                  </a:lnTo>
                  <a:lnTo>
                    <a:pt x="29145" y="16667"/>
                  </a:lnTo>
                  <a:lnTo>
                    <a:pt x="92312" y="20479"/>
                  </a:lnTo>
                  <a:lnTo>
                    <a:pt x="150729" y="20943"/>
                  </a:lnTo>
                  <a:lnTo>
                    <a:pt x="21057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769823" y="2979564"/>
              <a:ext cx="273743" cy="42115"/>
            </a:xfrm>
            <a:custGeom>
              <a:avLst/>
              <a:gdLst/>
              <a:ahLst/>
              <a:cxnLst/>
              <a:rect l="0" t="0" r="0" b="0"/>
              <a:pathLst>
                <a:path w="273743" h="42115">
                  <a:moveTo>
                    <a:pt x="0" y="0"/>
                  </a:moveTo>
                  <a:lnTo>
                    <a:pt x="48932" y="8334"/>
                  </a:lnTo>
                  <a:lnTo>
                    <a:pt x="108061" y="10095"/>
                  </a:lnTo>
                  <a:lnTo>
                    <a:pt x="164802" y="11613"/>
                  </a:lnTo>
                  <a:lnTo>
                    <a:pt x="217952" y="21965"/>
                  </a:lnTo>
                  <a:lnTo>
                    <a:pt x="273742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233294" y="2505782"/>
              <a:ext cx="41899" cy="473783"/>
            </a:xfrm>
            <a:custGeom>
              <a:avLst/>
              <a:gdLst/>
              <a:ahLst/>
              <a:cxnLst/>
              <a:rect l="0" t="0" r="0" b="0"/>
              <a:pathLst>
                <a:path w="41899" h="473783">
                  <a:moveTo>
                    <a:pt x="41898" y="0"/>
                  </a:moveTo>
                  <a:lnTo>
                    <a:pt x="27243" y="58617"/>
                  </a:lnTo>
                  <a:lnTo>
                    <a:pt x="13351" y="121453"/>
                  </a:lnTo>
                  <a:lnTo>
                    <a:pt x="5323" y="181528"/>
                  </a:lnTo>
                  <a:lnTo>
                    <a:pt x="878" y="239625"/>
                  </a:lnTo>
                  <a:lnTo>
                    <a:pt x="0" y="303093"/>
                  </a:lnTo>
                  <a:lnTo>
                    <a:pt x="5416" y="361037"/>
                  </a:lnTo>
                  <a:lnTo>
                    <a:pt x="10515" y="423609"/>
                  </a:lnTo>
                  <a:lnTo>
                    <a:pt x="20840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444683" y="2558425"/>
              <a:ext cx="293764" cy="239882"/>
            </a:xfrm>
            <a:custGeom>
              <a:avLst/>
              <a:gdLst/>
              <a:ahLst/>
              <a:cxnLst/>
              <a:rect l="0" t="0" r="0" b="0"/>
              <a:pathLst>
                <a:path w="293764" h="239882">
                  <a:moveTo>
                    <a:pt x="30550" y="0"/>
                  </a:moveTo>
                  <a:lnTo>
                    <a:pt x="14909" y="17980"/>
                  </a:lnTo>
                  <a:lnTo>
                    <a:pt x="6831" y="34897"/>
                  </a:lnTo>
                  <a:lnTo>
                    <a:pt x="0" y="96116"/>
                  </a:lnTo>
                  <a:lnTo>
                    <a:pt x="2391" y="134154"/>
                  </a:lnTo>
                  <a:lnTo>
                    <a:pt x="13628" y="167651"/>
                  </a:lnTo>
                  <a:lnTo>
                    <a:pt x="19269" y="178448"/>
                  </a:lnTo>
                  <a:lnTo>
                    <a:pt x="34894" y="193563"/>
                  </a:lnTo>
                  <a:lnTo>
                    <a:pt x="73522" y="212799"/>
                  </a:lnTo>
                  <a:lnTo>
                    <a:pt x="136872" y="228339"/>
                  </a:lnTo>
                  <a:lnTo>
                    <a:pt x="198926" y="238429"/>
                  </a:lnTo>
                  <a:lnTo>
                    <a:pt x="237457" y="239881"/>
                  </a:lnTo>
                  <a:lnTo>
                    <a:pt x="293763" y="2316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717388" y="2611067"/>
              <a:ext cx="63172" cy="431669"/>
            </a:xfrm>
            <a:custGeom>
              <a:avLst/>
              <a:gdLst/>
              <a:ahLst/>
              <a:cxnLst/>
              <a:rect l="0" t="0" r="0" b="0"/>
              <a:pathLst>
                <a:path w="63172" h="431669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7236" y="175728"/>
                  </a:lnTo>
                  <a:lnTo>
                    <a:pt x="12999" y="236659"/>
                  </a:lnTo>
                  <a:lnTo>
                    <a:pt x="27232" y="295244"/>
                  </a:lnTo>
                  <a:lnTo>
                    <a:pt x="36601" y="356410"/>
                  </a:lnTo>
                  <a:lnTo>
                    <a:pt x="52841" y="407286"/>
                  </a:lnTo>
                  <a:lnTo>
                    <a:pt x="63171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070618" y="2284704"/>
              <a:ext cx="994212" cy="870111"/>
            </a:xfrm>
            <a:custGeom>
              <a:avLst/>
              <a:gdLst/>
              <a:ahLst/>
              <a:cxnLst/>
              <a:rect l="0" t="0" r="0" b="0"/>
              <a:pathLst>
                <a:path w="994212" h="870111">
                  <a:moveTo>
                    <a:pt x="836283" y="136850"/>
                  </a:moveTo>
                  <a:lnTo>
                    <a:pt x="778718" y="81624"/>
                  </a:lnTo>
                  <a:lnTo>
                    <a:pt x="720038" y="49285"/>
                  </a:lnTo>
                  <a:lnTo>
                    <a:pt x="662182" y="22951"/>
                  </a:lnTo>
                  <a:lnTo>
                    <a:pt x="607744" y="11796"/>
                  </a:lnTo>
                  <a:lnTo>
                    <a:pt x="551930" y="2660"/>
                  </a:lnTo>
                  <a:lnTo>
                    <a:pt x="495845" y="509"/>
                  </a:lnTo>
                  <a:lnTo>
                    <a:pt x="432471" y="84"/>
                  </a:lnTo>
                  <a:lnTo>
                    <a:pt x="370560" y="0"/>
                  </a:lnTo>
                  <a:lnTo>
                    <a:pt x="307941" y="5573"/>
                  </a:lnTo>
                  <a:lnTo>
                    <a:pt x="251681" y="17939"/>
                  </a:lnTo>
                  <a:lnTo>
                    <a:pt x="205561" y="34766"/>
                  </a:lnTo>
                  <a:lnTo>
                    <a:pt x="144609" y="65627"/>
                  </a:lnTo>
                  <a:lnTo>
                    <a:pt x="84205" y="121739"/>
                  </a:lnTo>
                  <a:lnTo>
                    <a:pt x="48866" y="173423"/>
                  </a:lnTo>
                  <a:lnTo>
                    <a:pt x="24598" y="228432"/>
                  </a:lnTo>
                  <a:lnTo>
                    <a:pt x="8539" y="277773"/>
                  </a:lnTo>
                  <a:lnTo>
                    <a:pt x="0" y="337572"/>
                  </a:lnTo>
                  <a:lnTo>
                    <a:pt x="1738" y="379308"/>
                  </a:lnTo>
                  <a:lnTo>
                    <a:pt x="6410" y="424374"/>
                  </a:lnTo>
                  <a:lnTo>
                    <a:pt x="15617" y="483305"/>
                  </a:lnTo>
                  <a:lnTo>
                    <a:pt x="29209" y="540248"/>
                  </a:lnTo>
                  <a:lnTo>
                    <a:pt x="58113" y="602274"/>
                  </a:lnTo>
                  <a:lnTo>
                    <a:pt x="93563" y="662174"/>
                  </a:lnTo>
                  <a:lnTo>
                    <a:pt x="152352" y="725179"/>
                  </a:lnTo>
                  <a:lnTo>
                    <a:pt x="204629" y="764422"/>
                  </a:lnTo>
                  <a:lnTo>
                    <a:pt x="265557" y="805276"/>
                  </a:lnTo>
                  <a:lnTo>
                    <a:pt x="328504" y="834746"/>
                  </a:lnTo>
                  <a:lnTo>
                    <a:pt x="386895" y="851997"/>
                  </a:lnTo>
                  <a:lnTo>
                    <a:pt x="448818" y="861080"/>
                  </a:lnTo>
                  <a:lnTo>
                    <a:pt x="506110" y="870110"/>
                  </a:lnTo>
                  <a:lnTo>
                    <a:pt x="565607" y="869988"/>
                  </a:lnTo>
                  <a:lnTo>
                    <a:pt x="627749" y="864634"/>
                  </a:lnTo>
                  <a:lnTo>
                    <a:pt x="665311" y="852528"/>
                  </a:lnTo>
                  <a:lnTo>
                    <a:pt x="717850" y="827477"/>
                  </a:lnTo>
                  <a:lnTo>
                    <a:pt x="770168" y="799998"/>
                  </a:lnTo>
                  <a:lnTo>
                    <a:pt x="814644" y="766451"/>
                  </a:lnTo>
                  <a:lnTo>
                    <a:pt x="869281" y="705204"/>
                  </a:lnTo>
                  <a:lnTo>
                    <a:pt x="901856" y="654833"/>
                  </a:lnTo>
                  <a:lnTo>
                    <a:pt x="927701" y="599823"/>
                  </a:lnTo>
                  <a:lnTo>
                    <a:pt x="950007" y="543896"/>
                  </a:lnTo>
                  <a:lnTo>
                    <a:pt x="968539" y="487789"/>
                  </a:lnTo>
                  <a:lnTo>
                    <a:pt x="983464" y="431646"/>
                  </a:lnTo>
                  <a:lnTo>
                    <a:pt x="991026" y="380175"/>
                  </a:lnTo>
                  <a:lnTo>
                    <a:pt x="993268" y="334898"/>
                  </a:lnTo>
                  <a:lnTo>
                    <a:pt x="994211" y="3158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602209" y="505367"/>
            <a:ext cx="8947139" cy="937038"/>
            <a:chOff x="602209" y="505367"/>
            <a:chExt cx="8947139" cy="937038"/>
          </a:xfrm>
        </p:grpSpPr>
        <p:sp>
          <p:nvSpPr>
            <p:cNvPr id="2" name="Freeform 1"/>
            <p:cNvSpPr/>
            <p:nvPr/>
          </p:nvSpPr>
          <p:spPr>
            <a:xfrm>
              <a:off x="602209" y="547481"/>
              <a:ext cx="482227" cy="524551"/>
            </a:xfrm>
            <a:custGeom>
              <a:avLst/>
              <a:gdLst/>
              <a:ahLst/>
              <a:cxnLst/>
              <a:rect l="0" t="0" r="0" b="0"/>
              <a:pathLst>
                <a:path w="482227" h="524551">
                  <a:moveTo>
                    <a:pt x="8443" y="0"/>
                  </a:moveTo>
                  <a:lnTo>
                    <a:pt x="2854" y="16768"/>
                  </a:lnTo>
                  <a:lnTo>
                    <a:pt x="3230" y="34359"/>
                  </a:lnTo>
                  <a:lnTo>
                    <a:pt x="7414" y="79837"/>
                  </a:lnTo>
                  <a:lnTo>
                    <a:pt x="1004" y="135050"/>
                  </a:lnTo>
                  <a:lnTo>
                    <a:pt x="0" y="184035"/>
                  </a:lnTo>
                  <a:lnTo>
                    <a:pt x="5422" y="234423"/>
                  </a:lnTo>
                  <a:lnTo>
                    <a:pt x="10966" y="290845"/>
                  </a:lnTo>
                  <a:lnTo>
                    <a:pt x="22980" y="341721"/>
                  </a:lnTo>
                  <a:lnTo>
                    <a:pt x="30552" y="404066"/>
                  </a:lnTo>
                  <a:lnTo>
                    <a:pt x="49032" y="459535"/>
                  </a:lnTo>
                  <a:lnTo>
                    <a:pt x="58068" y="481488"/>
                  </a:lnTo>
                  <a:lnTo>
                    <a:pt x="69883" y="499044"/>
                  </a:lnTo>
                  <a:lnTo>
                    <a:pt x="86053" y="511526"/>
                  </a:lnTo>
                  <a:lnTo>
                    <a:pt x="95278" y="516493"/>
                  </a:lnTo>
                  <a:lnTo>
                    <a:pt x="104938" y="517464"/>
                  </a:lnTo>
                  <a:lnTo>
                    <a:pt x="125029" y="512304"/>
                  </a:lnTo>
                  <a:lnTo>
                    <a:pt x="173881" y="475043"/>
                  </a:lnTo>
                  <a:lnTo>
                    <a:pt x="181906" y="467604"/>
                  </a:lnTo>
                  <a:lnTo>
                    <a:pt x="198790" y="434777"/>
                  </a:lnTo>
                  <a:lnTo>
                    <a:pt x="218661" y="373197"/>
                  </a:lnTo>
                  <a:lnTo>
                    <a:pt x="232982" y="318863"/>
                  </a:lnTo>
                  <a:lnTo>
                    <a:pt x="236514" y="316691"/>
                  </a:lnTo>
                  <a:lnTo>
                    <a:pt x="240039" y="321092"/>
                  </a:lnTo>
                  <a:lnTo>
                    <a:pt x="245906" y="340409"/>
                  </a:lnTo>
                  <a:lnTo>
                    <a:pt x="251548" y="376423"/>
                  </a:lnTo>
                  <a:lnTo>
                    <a:pt x="274135" y="431326"/>
                  </a:lnTo>
                  <a:lnTo>
                    <a:pt x="287363" y="489480"/>
                  </a:lnTo>
                  <a:lnTo>
                    <a:pt x="299694" y="506496"/>
                  </a:lnTo>
                  <a:lnTo>
                    <a:pt x="316873" y="521857"/>
                  </a:lnTo>
                  <a:lnTo>
                    <a:pt x="326367" y="524550"/>
                  </a:lnTo>
                  <a:lnTo>
                    <a:pt x="346275" y="521302"/>
                  </a:lnTo>
                  <a:lnTo>
                    <a:pt x="377213" y="500731"/>
                  </a:lnTo>
                  <a:lnTo>
                    <a:pt x="410703" y="461168"/>
                  </a:lnTo>
                  <a:lnTo>
                    <a:pt x="436729" y="409507"/>
                  </a:lnTo>
                  <a:lnTo>
                    <a:pt x="457214" y="347512"/>
                  </a:lnTo>
                  <a:lnTo>
                    <a:pt x="465716" y="308987"/>
                  </a:lnTo>
                  <a:lnTo>
                    <a:pt x="465533" y="257697"/>
                  </a:lnTo>
                  <a:lnTo>
                    <a:pt x="476069" y="197522"/>
                  </a:lnTo>
                  <a:lnTo>
                    <a:pt x="481010" y="142916"/>
                  </a:lnTo>
                  <a:lnTo>
                    <a:pt x="482226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137077" y="579067"/>
              <a:ext cx="176478" cy="494840"/>
            </a:xfrm>
            <a:custGeom>
              <a:avLst/>
              <a:gdLst/>
              <a:ahLst/>
              <a:cxnLst/>
              <a:rect l="0" t="0" r="0" b="0"/>
              <a:pathLst>
                <a:path w="176478" h="494840">
                  <a:moveTo>
                    <a:pt x="0" y="0"/>
                  </a:moveTo>
                  <a:lnTo>
                    <a:pt x="0" y="58617"/>
                  </a:lnTo>
                  <a:lnTo>
                    <a:pt x="8334" y="121453"/>
                  </a:lnTo>
                  <a:lnTo>
                    <a:pt x="9878" y="173246"/>
                  </a:lnTo>
                  <a:lnTo>
                    <a:pt x="13456" y="223688"/>
                  </a:lnTo>
                  <a:lnTo>
                    <a:pt x="18805" y="270219"/>
                  </a:lnTo>
                  <a:lnTo>
                    <a:pt x="20390" y="325340"/>
                  </a:lnTo>
                  <a:lnTo>
                    <a:pt x="17740" y="375597"/>
                  </a:lnTo>
                  <a:lnTo>
                    <a:pt x="11953" y="434500"/>
                  </a:lnTo>
                  <a:lnTo>
                    <a:pt x="10810" y="481837"/>
                  </a:lnTo>
                  <a:lnTo>
                    <a:pt x="10553" y="423474"/>
                  </a:lnTo>
                  <a:lnTo>
                    <a:pt x="10536" y="374128"/>
                  </a:lnTo>
                  <a:lnTo>
                    <a:pt x="12871" y="324802"/>
                  </a:lnTo>
                  <a:lnTo>
                    <a:pt x="27340" y="288090"/>
                  </a:lnTo>
                  <a:lnTo>
                    <a:pt x="60027" y="246630"/>
                  </a:lnTo>
                  <a:lnTo>
                    <a:pt x="70434" y="242799"/>
                  </a:lnTo>
                  <a:lnTo>
                    <a:pt x="97595" y="241661"/>
                  </a:lnTo>
                  <a:lnTo>
                    <a:pt x="119805" y="248175"/>
                  </a:lnTo>
                  <a:lnTo>
                    <a:pt x="129003" y="253187"/>
                  </a:lnTo>
                  <a:lnTo>
                    <a:pt x="142343" y="268115"/>
                  </a:lnTo>
                  <a:lnTo>
                    <a:pt x="160438" y="306295"/>
                  </a:lnTo>
                  <a:lnTo>
                    <a:pt x="168042" y="362103"/>
                  </a:lnTo>
                  <a:lnTo>
                    <a:pt x="176477" y="412468"/>
                  </a:lnTo>
                  <a:lnTo>
                    <a:pt x="175122" y="450156"/>
                  </a:lnTo>
                  <a:lnTo>
                    <a:pt x="167312" y="477310"/>
                  </a:lnTo>
                  <a:lnTo>
                    <a:pt x="157928" y="4948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52618" y="795679"/>
              <a:ext cx="174015" cy="264762"/>
            </a:xfrm>
            <a:custGeom>
              <a:avLst/>
              <a:gdLst/>
              <a:ahLst/>
              <a:cxnLst/>
              <a:rect l="0" t="0" r="0" b="0"/>
              <a:pathLst>
                <a:path w="174015" h="264762">
                  <a:moveTo>
                    <a:pt x="47672" y="130828"/>
                  </a:moveTo>
                  <a:lnTo>
                    <a:pt x="65652" y="115187"/>
                  </a:lnTo>
                  <a:lnTo>
                    <a:pt x="120856" y="83986"/>
                  </a:lnTo>
                  <a:lnTo>
                    <a:pt x="143575" y="62617"/>
                  </a:lnTo>
                  <a:lnTo>
                    <a:pt x="153856" y="44360"/>
                  </a:lnTo>
                  <a:lnTo>
                    <a:pt x="154726" y="34578"/>
                  </a:lnTo>
                  <a:lnTo>
                    <a:pt x="149454" y="14351"/>
                  </a:lnTo>
                  <a:lnTo>
                    <a:pt x="142433" y="7553"/>
                  </a:lnTo>
                  <a:lnTo>
                    <a:pt x="122153" y="0"/>
                  </a:lnTo>
                  <a:lnTo>
                    <a:pt x="112534" y="326"/>
                  </a:lnTo>
                  <a:lnTo>
                    <a:pt x="95607" y="6927"/>
                  </a:lnTo>
                  <a:lnTo>
                    <a:pt x="37233" y="57361"/>
                  </a:lnTo>
                  <a:lnTo>
                    <a:pt x="9085" y="90840"/>
                  </a:lnTo>
                  <a:lnTo>
                    <a:pt x="1276" y="116955"/>
                  </a:lnTo>
                  <a:lnTo>
                    <a:pt x="0" y="161423"/>
                  </a:lnTo>
                  <a:lnTo>
                    <a:pt x="5427" y="188880"/>
                  </a:lnTo>
                  <a:lnTo>
                    <a:pt x="21637" y="222898"/>
                  </a:lnTo>
                  <a:lnTo>
                    <a:pt x="34541" y="240378"/>
                  </a:lnTo>
                  <a:lnTo>
                    <a:pt x="60549" y="257784"/>
                  </a:lnTo>
                  <a:lnTo>
                    <a:pt x="101660" y="264761"/>
                  </a:lnTo>
                  <a:lnTo>
                    <a:pt x="156037" y="258979"/>
                  </a:lnTo>
                  <a:lnTo>
                    <a:pt x="174014" y="2571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47689" y="793799"/>
              <a:ext cx="246728" cy="301165"/>
            </a:xfrm>
            <a:custGeom>
              <a:avLst/>
              <a:gdLst/>
              <a:ahLst/>
              <a:cxnLst/>
              <a:rect l="0" t="0" r="0" b="0"/>
              <a:pathLst>
                <a:path w="246728" h="301165">
                  <a:moveTo>
                    <a:pt x="0" y="101123"/>
                  </a:moveTo>
                  <a:lnTo>
                    <a:pt x="11178" y="112301"/>
                  </a:lnTo>
                  <a:lnTo>
                    <a:pt x="23719" y="141610"/>
                  </a:lnTo>
                  <a:lnTo>
                    <a:pt x="30031" y="200671"/>
                  </a:lnTo>
                  <a:lnTo>
                    <a:pt x="34398" y="255491"/>
                  </a:lnTo>
                  <a:lnTo>
                    <a:pt x="37515" y="270336"/>
                  </a:lnTo>
                  <a:lnTo>
                    <a:pt x="33862" y="252386"/>
                  </a:lnTo>
                  <a:lnTo>
                    <a:pt x="32035" y="201279"/>
                  </a:lnTo>
                  <a:lnTo>
                    <a:pt x="26085" y="140794"/>
                  </a:lnTo>
                  <a:lnTo>
                    <a:pt x="30455" y="91022"/>
                  </a:lnTo>
                  <a:lnTo>
                    <a:pt x="40479" y="53416"/>
                  </a:lnTo>
                  <a:lnTo>
                    <a:pt x="64234" y="18563"/>
                  </a:lnTo>
                  <a:lnTo>
                    <a:pt x="70899" y="10988"/>
                  </a:lnTo>
                  <a:lnTo>
                    <a:pt x="90782" y="2571"/>
                  </a:lnTo>
                  <a:lnTo>
                    <a:pt x="114047" y="0"/>
                  </a:lnTo>
                  <a:lnTo>
                    <a:pt x="136085" y="2757"/>
                  </a:lnTo>
                  <a:lnTo>
                    <a:pt x="157579" y="14121"/>
                  </a:lnTo>
                  <a:lnTo>
                    <a:pt x="168223" y="22065"/>
                  </a:lnTo>
                  <a:lnTo>
                    <a:pt x="183170" y="43369"/>
                  </a:lnTo>
                  <a:lnTo>
                    <a:pt x="207887" y="100763"/>
                  </a:lnTo>
                  <a:lnTo>
                    <a:pt x="226894" y="160020"/>
                  </a:lnTo>
                  <a:lnTo>
                    <a:pt x="241914" y="219905"/>
                  </a:lnTo>
                  <a:lnTo>
                    <a:pt x="246727" y="251011"/>
                  </a:lnTo>
                  <a:lnTo>
                    <a:pt x="242155" y="30116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074860" y="797059"/>
              <a:ext cx="272995" cy="351727"/>
            </a:xfrm>
            <a:custGeom>
              <a:avLst/>
              <a:gdLst/>
              <a:ahLst/>
              <a:cxnLst/>
              <a:rect l="0" t="0" r="0" b="0"/>
              <a:pathLst>
                <a:path w="272995" h="351727">
                  <a:moveTo>
                    <a:pt x="199295" y="97863"/>
                  </a:moveTo>
                  <a:lnTo>
                    <a:pt x="184723" y="55171"/>
                  </a:lnTo>
                  <a:lnTo>
                    <a:pt x="159892" y="19110"/>
                  </a:lnTo>
                  <a:lnTo>
                    <a:pt x="133808" y="2259"/>
                  </a:lnTo>
                  <a:lnTo>
                    <a:pt x="114038" y="0"/>
                  </a:lnTo>
                  <a:lnTo>
                    <a:pt x="93552" y="4065"/>
                  </a:lnTo>
                  <a:lnTo>
                    <a:pt x="72750" y="13671"/>
                  </a:lnTo>
                  <a:lnTo>
                    <a:pt x="46897" y="37822"/>
                  </a:lnTo>
                  <a:lnTo>
                    <a:pt x="18381" y="90866"/>
                  </a:lnTo>
                  <a:lnTo>
                    <a:pt x="7755" y="118150"/>
                  </a:lnTo>
                  <a:lnTo>
                    <a:pt x="1772" y="166395"/>
                  </a:lnTo>
                  <a:lnTo>
                    <a:pt x="0" y="216565"/>
                  </a:lnTo>
                  <a:lnTo>
                    <a:pt x="2520" y="272912"/>
                  </a:lnTo>
                  <a:lnTo>
                    <a:pt x="8894" y="294985"/>
                  </a:lnTo>
                  <a:lnTo>
                    <a:pt x="19526" y="312595"/>
                  </a:lnTo>
                  <a:lnTo>
                    <a:pt x="44255" y="335662"/>
                  </a:lnTo>
                  <a:lnTo>
                    <a:pt x="73809" y="351726"/>
                  </a:lnTo>
                  <a:lnTo>
                    <a:pt x="82882" y="351333"/>
                  </a:lnTo>
                  <a:lnTo>
                    <a:pt x="91271" y="347561"/>
                  </a:lnTo>
                  <a:lnTo>
                    <a:pt x="127134" y="316292"/>
                  </a:lnTo>
                  <a:lnTo>
                    <a:pt x="158655" y="262848"/>
                  </a:lnTo>
                  <a:lnTo>
                    <a:pt x="179959" y="209481"/>
                  </a:lnTo>
                  <a:lnTo>
                    <a:pt x="188197" y="155049"/>
                  </a:lnTo>
                  <a:lnTo>
                    <a:pt x="194317" y="128455"/>
                  </a:lnTo>
                  <a:lnTo>
                    <a:pt x="189728" y="174623"/>
                  </a:lnTo>
                  <a:lnTo>
                    <a:pt x="190126" y="231135"/>
                  </a:lnTo>
                  <a:lnTo>
                    <a:pt x="198398" y="272142"/>
                  </a:lnTo>
                  <a:lnTo>
                    <a:pt x="215147" y="305869"/>
                  </a:lnTo>
                  <a:lnTo>
                    <a:pt x="228177" y="323281"/>
                  </a:lnTo>
                  <a:lnTo>
                    <a:pt x="272994" y="35054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444423" y="673657"/>
              <a:ext cx="219287" cy="513390"/>
            </a:xfrm>
            <a:custGeom>
              <a:avLst/>
              <a:gdLst/>
              <a:ahLst/>
              <a:cxnLst/>
              <a:rect l="0" t="0" r="0" b="0"/>
              <a:pathLst>
                <a:path w="219287" h="513390">
                  <a:moveTo>
                    <a:pt x="156115" y="294964"/>
                  </a:moveTo>
                  <a:lnTo>
                    <a:pt x="126807" y="265656"/>
                  </a:lnTo>
                  <a:lnTo>
                    <a:pt x="95439" y="251055"/>
                  </a:lnTo>
                  <a:lnTo>
                    <a:pt x="85249" y="250484"/>
                  </a:lnTo>
                  <a:lnTo>
                    <a:pt x="67687" y="256088"/>
                  </a:lnTo>
                  <a:lnTo>
                    <a:pt x="44647" y="272397"/>
                  </a:lnTo>
                  <a:lnTo>
                    <a:pt x="23002" y="297636"/>
                  </a:lnTo>
                  <a:lnTo>
                    <a:pt x="7360" y="332931"/>
                  </a:lnTo>
                  <a:lnTo>
                    <a:pt x="0" y="386778"/>
                  </a:lnTo>
                  <a:lnTo>
                    <a:pt x="1666" y="439356"/>
                  </a:lnTo>
                  <a:lnTo>
                    <a:pt x="12866" y="473058"/>
                  </a:lnTo>
                  <a:lnTo>
                    <a:pt x="25769" y="493440"/>
                  </a:lnTo>
                  <a:lnTo>
                    <a:pt x="43201" y="510297"/>
                  </a:lnTo>
                  <a:lnTo>
                    <a:pt x="52763" y="513389"/>
                  </a:lnTo>
                  <a:lnTo>
                    <a:pt x="72746" y="510585"/>
                  </a:lnTo>
                  <a:lnTo>
                    <a:pt x="103728" y="495852"/>
                  </a:lnTo>
                  <a:lnTo>
                    <a:pt x="135134" y="465491"/>
                  </a:lnTo>
                  <a:lnTo>
                    <a:pt x="167612" y="407244"/>
                  </a:lnTo>
                  <a:lnTo>
                    <a:pt x="190414" y="348528"/>
                  </a:lnTo>
                  <a:lnTo>
                    <a:pt x="195914" y="299527"/>
                  </a:lnTo>
                  <a:lnTo>
                    <a:pt x="203838" y="241793"/>
                  </a:lnTo>
                  <a:lnTo>
                    <a:pt x="199241" y="185233"/>
                  </a:lnTo>
                  <a:lnTo>
                    <a:pt x="193610" y="140520"/>
                  </a:lnTo>
                  <a:lnTo>
                    <a:pt x="189452" y="80487"/>
                  </a:lnTo>
                  <a:lnTo>
                    <a:pt x="179641" y="24611"/>
                  </a:lnTo>
                  <a:lnTo>
                    <a:pt x="173200" y="1672"/>
                  </a:lnTo>
                  <a:lnTo>
                    <a:pt x="171015" y="0"/>
                  </a:lnTo>
                  <a:lnTo>
                    <a:pt x="161630" y="48772"/>
                  </a:lnTo>
                  <a:lnTo>
                    <a:pt x="164440" y="112106"/>
                  </a:lnTo>
                  <a:lnTo>
                    <a:pt x="167161" y="167085"/>
                  </a:lnTo>
                  <a:lnTo>
                    <a:pt x="174848" y="225120"/>
                  </a:lnTo>
                  <a:lnTo>
                    <a:pt x="182303" y="281038"/>
                  </a:lnTo>
                  <a:lnTo>
                    <a:pt x="195040" y="334284"/>
                  </a:lnTo>
                  <a:lnTo>
                    <a:pt x="208821" y="392982"/>
                  </a:lnTo>
                  <a:lnTo>
                    <a:pt x="219286" y="45289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793334" y="667396"/>
              <a:ext cx="217817" cy="517418"/>
            </a:xfrm>
            <a:custGeom>
              <a:avLst/>
              <a:gdLst/>
              <a:ahLst/>
              <a:cxnLst/>
              <a:rect l="0" t="0" r="0" b="0"/>
              <a:pathLst>
                <a:path w="217817" h="517418">
                  <a:moveTo>
                    <a:pt x="144117" y="322282"/>
                  </a:moveTo>
                  <a:lnTo>
                    <a:pt x="138527" y="305515"/>
                  </a:lnTo>
                  <a:lnTo>
                    <a:pt x="132202" y="299406"/>
                  </a:lnTo>
                  <a:lnTo>
                    <a:pt x="112695" y="289498"/>
                  </a:lnTo>
                  <a:lnTo>
                    <a:pt x="91547" y="287434"/>
                  </a:lnTo>
                  <a:lnTo>
                    <a:pt x="80994" y="288522"/>
                  </a:lnTo>
                  <a:lnTo>
                    <a:pt x="59910" y="299089"/>
                  </a:lnTo>
                  <a:lnTo>
                    <a:pt x="49375" y="306820"/>
                  </a:lnTo>
                  <a:lnTo>
                    <a:pt x="34549" y="327888"/>
                  </a:lnTo>
                  <a:lnTo>
                    <a:pt x="11578" y="384805"/>
                  </a:lnTo>
                  <a:lnTo>
                    <a:pt x="0" y="430559"/>
                  </a:lnTo>
                  <a:lnTo>
                    <a:pt x="810" y="467448"/>
                  </a:lnTo>
                  <a:lnTo>
                    <a:pt x="6725" y="488576"/>
                  </a:lnTo>
                  <a:lnTo>
                    <a:pt x="17153" y="505765"/>
                  </a:lnTo>
                  <a:lnTo>
                    <a:pt x="25549" y="511285"/>
                  </a:lnTo>
                  <a:lnTo>
                    <a:pt x="47356" y="517417"/>
                  </a:lnTo>
                  <a:lnTo>
                    <a:pt x="57383" y="516713"/>
                  </a:lnTo>
                  <a:lnTo>
                    <a:pt x="83843" y="504544"/>
                  </a:lnTo>
                  <a:lnTo>
                    <a:pt x="103290" y="492585"/>
                  </a:lnTo>
                  <a:lnTo>
                    <a:pt x="128380" y="461520"/>
                  </a:lnTo>
                  <a:lnTo>
                    <a:pt x="156649" y="403035"/>
                  </a:lnTo>
                  <a:lnTo>
                    <a:pt x="178551" y="344268"/>
                  </a:lnTo>
                  <a:lnTo>
                    <a:pt x="189544" y="295261"/>
                  </a:lnTo>
                  <a:lnTo>
                    <a:pt x="194621" y="236287"/>
                  </a:lnTo>
                  <a:lnTo>
                    <a:pt x="203572" y="175184"/>
                  </a:lnTo>
                  <a:lnTo>
                    <a:pt x="206187" y="120380"/>
                  </a:lnTo>
                  <a:lnTo>
                    <a:pt x="205792" y="67747"/>
                  </a:lnTo>
                  <a:lnTo>
                    <a:pt x="197616" y="24336"/>
                  </a:lnTo>
                  <a:lnTo>
                    <a:pt x="187001" y="4248"/>
                  </a:lnTo>
                  <a:lnTo>
                    <a:pt x="180895" y="295"/>
                  </a:lnTo>
                  <a:lnTo>
                    <a:pt x="174485" y="0"/>
                  </a:lnTo>
                  <a:lnTo>
                    <a:pt x="167872" y="2142"/>
                  </a:lnTo>
                  <a:lnTo>
                    <a:pt x="162293" y="8250"/>
                  </a:lnTo>
                  <a:lnTo>
                    <a:pt x="152975" y="27514"/>
                  </a:lnTo>
                  <a:lnTo>
                    <a:pt x="144697" y="79180"/>
                  </a:lnTo>
                  <a:lnTo>
                    <a:pt x="137400" y="127549"/>
                  </a:lnTo>
                  <a:lnTo>
                    <a:pt x="134717" y="178926"/>
                  </a:lnTo>
                  <a:lnTo>
                    <a:pt x="135093" y="228854"/>
                  </a:lnTo>
                  <a:lnTo>
                    <a:pt x="141988" y="284590"/>
                  </a:lnTo>
                  <a:lnTo>
                    <a:pt x="149725" y="334121"/>
                  </a:lnTo>
                  <a:lnTo>
                    <a:pt x="163716" y="382722"/>
                  </a:lnTo>
                  <a:lnTo>
                    <a:pt x="184513" y="435477"/>
                  </a:lnTo>
                  <a:lnTo>
                    <a:pt x="197555" y="451750"/>
                  </a:lnTo>
                  <a:lnTo>
                    <a:pt x="217816" y="46968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148454" y="958093"/>
              <a:ext cx="10096" cy="189514"/>
            </a:xfrm>
            <a:custGeom>
              <a:avLst/>
              <a:gdLst/>
              <a:ahLst/>
              <a:cxnLst/>
              <a:rect l="0" t="0" r="0" b="0"/>
              <a:pathLst>
                <a:path w="10096" h="189514">
                  <a:moveTo>
                    <a:pt x="10095" y="0"/>
                  </a:moveTo>
                  <a:lnTo>
                    <a:pt x="1762" y="48931"/>
                  </a:lnTo>
                  <a:lnTo>
                    <a:pt x="0" y="108061"/>
                  </a:lnTo>
                  <a:lnTo>
                    <a:pt x="7957" y="164315"/>
                  </a:lnTo>
                  <a:lnTo>
                    <a:pt x="10095" y="1895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169077" y="81069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295436" y="903858"/>
              <a:ext cx="189497" cy="264806"/>
            </a:xfrm>
            <a:custGeom>
              <a:avLst/>
              <a:gdLst/>
              <a:ahLst/>
              <a:cxnLst/>
              <a:rect l="0" t="0" r="0" b="0"/>
              <a:pathLst>
                <a:path w="189497" h="264806">
                  <a:moveTo>
                    <a:pt x="10512" y="127934"/>
                  </a:moveTo>
                  <a:lnTo>
                    <a:pt x="2178" y="176865"/>
                  </a:lnTo>
                  <a:lnTo>
                    <a:pt x="417" y="235996"/>
                  </a:lnTo>
                  <a:lnTo>
                    <a:pt x="272" y="240919"/>
                  </a:lnTo>
                  <a:lnTo>
                    <a:pt x="0" y="178357"/>
                  </a:lnTo>
                  <a:lnTo>
                    <a:pt x="5576" y="123986"/>
                  </a:lnTo>
                  <a:lnTo>
                    <a:pt x="19112" y="69356"/>
                  </a:lnTo>
                  <a:lnTo>
                    <a:pt x="43103" y="26676"/>
                  </a:lnTo>
                  <a:lnTo>
                    <a:pt x="57752" y="11571"/>
                  </a:lnTo>
                  <a:lnTo>
                    <a:pt x="75961" y="958"/>
                  </a:lnTo>
                  <a:lnTo>
                    <a:pt x="84561" y="0"/>
                  </a:lnTo>
                  <a:lnTo>
                    <a:pt x="100354" y="5174"/>
                  </a:lnTo>
                  <a:lnTo>
                    <a:pt x="122399" y="26830"/>
                  </a:lnTo>
                  <a:lnTo>
                    <a:pt x="149640" y="73995"/>
                  </a:lnTo>
                  <a:lnTo>
                    <a:pt x="171322" y="136674"/>
                  </a:lnTo>
                  <a:lnTo>
                    <a:pt x="186294" y="193989"/>
                  </a:lnTo>
                  <a:lnTo>
                    <a:pt x="188547" y="230954"/>
                  </a:lnTo>
                  <a:lnTo>
                    <a:pt x="189496" y="26480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537575" y="931554"/>
              <a:ext cx="268990" cy="510851"/>
            </a:xfrm>
            <a:custGeom>
              <a:avLst/>
              <a:gdLst/>
              <a:ahLst/>
              <a:cxnLst/>
              <a:rect l="0" t="0" r="0" b="0"/>
              <a:pathLst>
                <a:path w="268990" h="510851">
                  <a:moveTo>
                    <a:pt x="210570" y="89710"/>
                  </a:moveTo>
                  <a:lnTo>
                    <a:pt x="195916" y="40158"/>
                  </a:lnTo>
                  <a:lnTo>
                    <a:pt x="179880" y="20503"/>
                  </a:lnTo>
                  <a:lnTo>
                    <a:pt x="157156" y="6309"/>
                  </a:lnTo>
                  <a:lnTo>
                    <a:pt x="131458" y="0"/>
                  </a:lnTo>
                  <a:lnTo>
                    <a:pt x="110678" y="3435"/>
                  </a:lnTo>
                  <a:lnTo>
                    <a:pt x="93644" y="13931"/>
                  </a:lnTo>
                  <a:lnTo>
                    <a:pt x="72070" y="39571"/>
                  </a:lnTo>
                  <a:lnTo>
                    <a:pt x="49842" y="90039"/>
                  </a:lnTo>
                  <a:lnTo>
                    <a:pt x="48668" y="110913"/>
                  </a:lnTo>
                  <a:lnTo>
                    <a:pt x="57447" y="152910"/>
                  </a:lnTo>
                  <a:lnTo>
                    <a:pt x="72653" y="184475"/>
                  </a:lnTo>
                  <a:lnTo>
                    <a:pt x="88442" y="199288"/>
                  </a:lnTo>
                  <a:lnTo>
                    <a:pt x="97566" y="204876"/>
                  </a:lnTo>
                  <a:lnTo>
                    <a:pt x="117062" y="207965"/>
                  </a:lnTo>
                  <a:lnTo>
                    <a:pt x="127174" y="207151"/>
                  </a:lnTo>
                  <a:lnTo>
                    <a:pt x="144649" y="200008"/>
                  </a:lnTo>
                  <a:lnTo>
                    <a:pt x="160215" y="187864"/>
                  </a:lnTo>
                  <a:lnTo>
                    <a:pt x="180962" y="161296"/>
                  </a:lnTo>
                  <a:lnTo>
                    <a:pt x="190781" y="141413"/>
                  </a:lnTo>
                  <a:lnTo>
                    <a:pt x="195038" y="139387"/>
                  </a:lnTo>
                  <a:lnTo>
                    <a:pt x="199045" y="142715"/>
                  </a:lnTo>
                  <a:lnTo>
                    <a:pt x="218627" y="195476"/>
                  </a:lnTo>
                  <a:lnTo>
                    <a:pt x="235314" y="242840"/>
                  </a:lnTo>
                  <a:lnTo>
                    <a:pt x="249357" y="292749"/>
                  </a:lnTo>
                  <a:lnTo>
                    <a:pt x="268231" y="352128"/>
                  </a:lnTo>
                  <a:lnTo>
                    <a:pt x="268989" y="394801"/>
                  </a:lnTo>
                  <a:lnTo>
                    <a:pt x="263440" y="420668"/>
                  </a:lnTo>
                  <a:lnTo>
                    <a:pt x="253175" y="439963"/>
                  </a:lnTo>
                  <a:lnTo>
                    <a:pt x="228653" y="463980"/>
                  </a:lnTo>
                  <a:lnTo>
                    <a:pt x="206129" y="472471"/>
                  </a:lnTo>
                  <a:lnTo>
                    <a:pt x="147951" y="483512"/>
                  </a:lnTo>
                  <a:lnTo>
                    <a:pt x="97389" y="493521"/>
                  </a:lnTo>
                  <a:lnTo>
                    <a:pt x="45364" y="503895"/>
                  </a:lnTo>
                  <a:lnTo>
                    <a:pt x="0" y="51085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979772" y="547481"/>
              <a:ext cx="200042" cy="768582"/>
            </a:xfrm>
            <a:custGeom>
              <a:avLst/>
              <a:gdLst/>
              <a:ahLst/>
              <a:cxnLst/>
              <a:rect l="0" t="0" r="0" b="0"/>
              <a:pathLst>
                <a:path w="200042" h="768582">
                  <a:moveTo>
                    <a:pt x="200041" y="0"/>
                  </a:moveTo>
                  <a:lnTo>
                    <a:pt x="185469" y="57264"/>
                  </a:lnTo>
                  <a:lnTo>
                    <a:pt x="170377" y="106655"/>
                  </a:lnTo>
                  <a:lnTo>
                    <a:pt x="158497" y="155214"/>
                  </a:lnTo>
                  <a:lnTo>
                    <a:pt x="147567" y="202357"/>
                  </a:lnTo>
                  <a:lnTo>
                    <a:pt x="136920" y="253370"/>
                  </a:lnTo>
                  <a:lnTo>
                    <a:pt x="123237" y="305530"/>
                  </a:lnTo>
                  <a:lnTo>
                    <a:pt x="107484" y="358030"/>
                  </a:lnTo>
                  <a:lnTo>
                    <a:pt x="95408" y="407510"/>
                  </a:lnTo>
                  <a:lnTo>
                    <a:pt x="75258" y="466151"/>
                  </a:lnTo>
                  <a:lnTo>
                    <a:pt x="61163" y="514285"/>
                  </a:lnTo>
                  <a:lnTo>
                    <a:pt x="45920" y="574547"/>
                  </a:lnTo>
                  <a:lnTo>
                    <a:pt x="31644" y="631510"/>
                  </a:lnTo>
                  <a:lnTo>
                    <a:pt x="17559" y="682234"/>
                  </a:lnTo>
                  <a:lnTo>
                    <a:pt x="4681" y="744246"/>
                  </a:lnTo>
                  <a:lnTo>
                    <a:pt x="0" y="76858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235801" y="868276"/>
              <a:ext cx="250064" cy="295306"/>
            </a:xfrm>
            <a:custGeom>
              <a:avLst/>
              <a:gdLst/>
              <a:ahLst/>
              <a:cxnLst/>
              <a:rect l="0" t="0" r="0" b="0"/>
              <a:pathLst>
                <a:path w="250064" h="295306">
                  <a:moveTo>
                    <a:pt x="175639" y="5589"/>
                  </a:moveTo>
                  <a:lnTo>
                    <a:pt x="158871" y="0"/>
                  </a:lnTo>
                  <a:lnTo>
                    <a:pt x="141281" y="375"/>
                  </a:lnTo>
                  <a:lnTo>
                    <a:pt x="83810" y="14478"/>
                  </a:lnTo>
                  <a:lnTo>
                    <a:pt x="28626" y="44902"/>
                  </a:lnTo>
                  <a:lnTo>
                    <a:pt x="13593" y="61666"/>
                  </a:lnTo>
                  <a:lnTo>
                    <a:pt x="4183" y="81984"/>
                  </a:lnTo>
                  <a:lnTo>
                    <a:pt x="0" y="106613"/>
                  </a:lnTo>
                  <a:lnTo>
                    <a:pt x="2394" y="117392"/>
                  </a:lnTo>
                  <a:lnTo>
                    <a:pt x="14413" y="135608"/>
                  </a:lnTo>
                  <a:lnTo>
                    <a:pt x="40911" y="153427"/>
                  </a:lnTo>
                  <a:lnTo>
                    <a:pt x="76578" y="160527"/>
                  </a:lnTo>
                  <a:lnTo>
                    <a:pt x="122146" y="154520"/>
                  </a:lnTo>
                  <a:lnTo>
                    <a:pt x="154330" y="147723"/>
                  </a:lnTo>
                  <a:lnTo>
                    <a:pt x="175527" y="149868"/>
                  </a:lnTo>
                  <a:lnTo>
                    <a:pt x="193527" y="157840"/>
                  </a:lnTo>
                  <a:lnTo>
                    <a:pt x="245644" y="202405"/>
                  </a:lnTo>
                  <a:lnTo>
                    <a:pt x="249215" y="211669"/>
                  </a:lnTo>
                  <a:lnTo>
                    <a:pt x="250063" y="234440"/>
                  </a:lnTo>
                  <a:lnTo>
                    <a:pt x="243422" y="253920"/>
                  </a:lnTo>
                  <a:lnTo>
                    <a:pt x="231501" y="270376"/>
                  </a:lnTo>
                  <a:lnTo>
                    <a:pt x="214505" y="285489"/>
                  </a:lnTo>
                  <a:lnTo>
                    <a:pt x="189013" y="293765"/>
                  </a:lnTo>
                  <a:lnTo>
                    <a:pt x="144897" y="295305"/>
                  </a:lnTo>
                  <a:lnTo>
                    <a:pt x="88068" y="285345"/>
                  </a:lnTo>
                  <a:lnTo>
                    <a:pt x="72377" y="278884"/>
                  </a:lnTo>
                  <a:lnTo>
                    <a:pt x="59825" y="26880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541745" y="915979"/>
              <a:ext cx="172781" cy="273733"/>
            </a:xfrm>
            <a:custGeom>
              <a:avLst/>
              <a:gdLst/>
              <a:ahLst/>
              <a:cxnLst/>
              <a:rect l="0" t="0" r="0" b="0"/>
              <a:pathLst>
                <a:path w="172781" h="273733">
                  <a:moveTo>
                    <a:pt x="17094" y="0"/>
                  </a:moveTo>
                  <a:lnTo>
                    <a:pt x="306" y="56214"/>
                  </a:lnTo>
                  <a:lnTo>
                    <a:pt x="0" y="111666"/>
                  </a:lnTo>
                  <a:lnTo>
                    <a:pt x="5269" y="162697"/>
                  </a:lnTo>
                  <a:lnTo>
                    <a:pt x="14715" y="216668"/>
                  </a:lnTo>
                  <a:lnTo>
                    <a:pt x="25618" y="250201"/>
                  </a:lnTo>
                  <a:lnTo>
                    <a:pt x="36870" y="267568"/>
                  </a:lnTo>
                  <a:lnTo>
                    <a:pt x="45486" y="271965"/>
                  </a:lnTo>
                  <a:lnTo>
                    <a:pt x="67537" y="273732"/>
                  </a:lnTo>
                  <a:lnTo>
                    <a:pt x="100670" y="268149"/>
                  </a:lnTo>
                  <a:lnTo>
                    <a:pt x="109076" y="262994"/>
                  </a:lnTo>
                  <a:lnTo>
                    <a:pt x="140717" y="219683"/>
                  </a:lnTo>
                  <a:lnTo>
                    <a:pt x="163673" y="165150"/>
                  </a:lnTo>
                  <a:lnTo>
                    <a:pt x="172780" y="111651"/>
                  </a:lnTo>
                  <a:lnTo>
                    <a:pt x="166173" y="59532"/>
                  </a:lnTo>
                  <a:lnTo>
                    <a:pt x="153964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801970" y="705409"/>
              <a:ext cx="269674" cy="465572"/>
            </a:xfrm>
            <a:custGeom>
              <a:avLst/>
              <a:gdLst/>
              <a:ahLst/>
              <a:cxnLst/>
              <a:rect l="0" t="0" r="0" b="0"/>
              <a:pathLst>
                <a:path w="269674" h="465572">
                  <a:moveTo>
                    <a:pt x="20082" y="0"/>
                  </a:moveTo>
                  <a:lnTo>
                    <a:pt x="11748" y="37478"/>
                  </a:lnTo>
                  <a:lnTo>
                    <a:pt x="9987" y="100080"/>
                  </a:lnTo>
                  <a:lnTo>
                    <a:pt x="9681" y="159505"/>
                  </a:lnTo>
                  <a:lnTo>
                    <a:pt x="9591" y="221566"/>
                  </a:lnTo>
                  <a:lnTo>
                    <a:pt x="9564" y="278819"/>
                  </a:lnTo>
                  <a:lnTo>
                    <a:pt x="9556" y="332827"/>
                  </a:lnTo>
                  <a:lnTo>
                    <a:pt x="9554" y="385874"/>
                  </a:lnTo>
                  <a:lnTo>
                    <a:pt x="8383" y="446842"/>
                  </a:lnTo>
                  <a:lnTo>
                    <a:pt x="6433" y="448803"/>
                  </a:lnTo>
                  <a:lnTo>
                    <a:pt x="3964" y="446601"/>
                  </a:lnTo>
                  <a:lnTo>
                    <a:pt x="0" y="409445"/>
                  </a:lnTo>
                  <a:lnTo>
                    <a:pt x="2337" y="357045"/>
                  </a:lnTo>
                  <a:lnTo>
                    <a:pt x="18178" y="296063"/>
                  </a:lnTo>
                  <a:lnTo>
                    <a:pt x="42149" y="256053"/>
                  </a:lnTo>
                  <a:lnTo>
                    <a:pt x="56795" y="241313"/>
                  </a:lnTo>
                  <a:lnTo>
                    <a:pt x="75003" y="230863"/>
                  </a:lnTo>
                  <a:lnTo>
                    <a:pt x="101033" y="228558"/>
                  </a:lnTo>
                  <a:lnTo>
                    <a:pt x="154225" y="236610"/>
                  </a:lnTo>
                  <a:lnTo>
                    <a:pt x="209235" y="264331"/>
                  </a:lnTo>
                  <a:lnTo>
                    <a:pt x="246048" y="291509"/>
                  </a:lnTo>
                  <a:lnTo>
                    <a:pt x="258162" y="311664"/>
                  </a:lnTo>
                  <a:lnTo>
                    <a:pt x="266275" y="337389"/>
                  </a:lnTo>
                  <a:lnTo>
                    <a:pt x="269673" y="382417"/>
                  </a:lnTo>
                  <a:lnTo>
                    <a:pt x="266322" y="407439"/>
                  </a:lnTo>
                  <a:lnTo>
                    <a:pt x="254694" y="430258"/>
                  </a:lnTo>
                  <a:lnTo>
                    <a:pt x="237827" y="449759"/>
                  </a:lnTo>
                  <a:lnTo>
                    <a:pt x="218633" y="462325"/>
                  </a:lnTo>
                  <a:lnTo>
                    <a:pt x="192165" y="465571"/>
                  </a:lnTo>
                  <a:lnTo>
                    <a:pt x="133102" y="458122"/>
                  </a:lnTo>
                  <a:lnTo>
                    <a:pt x="71648" y="441983"/>
                  </a:lnTo>
                  <a:lnTo>
                    <a:pt x="51667" y="4316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158963" y="621181"/>
              <a:ext cx="1" cy="484312"/>
            </a:xfrm>
            <a:custGeom>
              <a:avLst/>
              <a:gdLst/>
              <a:ahLst/>
              <a:cxnLst/>
              <a:rect l="0" t="0" r="0" b="0"/>
              <a:pathLst>
                <a:path w="1" h="484312">
                  <a:moveTo>
                    <a:pt x="0" y="0"/>
                  </a:moveTo>
                  <a:lnTo>
                    <a:pt x="0" y="50433"/>
                  </a:lnTo>
                  <a:lnTo>
                    <a:pt x="0" y="108920"/>
                  </a:lnTo>
                  <a:lnTo>
                    <a:pt x="0" y="154084"/>
                  </a:lnTo>
                  <a:lnTo>
                    <a:pt x="0" y="208781"/>
                  </a:lnTo>
                  <a:lnTo>
                    <a:pt x="0" y="254623"/>
                  </a:lnTo>
                  <a:lnTo>
                    <a:pt x="0" y="314610"/>
                  </a:lnTo>
                  <a:lnTo>
                    <a:pt x="0" y="357415"/>
                  </a:lnTo>
                  <a:lnTo>
                    <a:pt x="0" y="414737"/>
                  </a:lnTo>
                  <a:lnTo>
                    <a:pt x="0" y="455118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001036" y="821222"/>
              <a:ext cx="263213" cy="21058"/>
            </a:xfrm>
            <a:custGeom>
              <a:avLst/>
              <a:gdLst/>
              <a:ahLst/>
              <a:cxnLst/>
              <a:rect l="0" t="0" r="0" b="0"/>
              <a:pathLst>
                <a:path w="263213" h="21058">
                  <a:moveTo>
                    <a:pt x="263212" y="0"/>
                  </a:moveTo>
                  <a:lnTo>
                    <a:pt x="202482" y="14654"/>
                  </a:lnTo>
                  <a:lnTo>
                    <a:pt x="150592" y="19160"/>
                  </a:lnTo>
                  <a:lnTo>
                    <a:pt x="98172" y="20495"/>
                  </a:lnTo>
                  <a:lnTo>
                    <a:pt x="38803" y="2094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295834" y="800165"/>
              <a:ext cx="115814" cy="266253"/>
            </a:xfrm>
            <a:custGeom>
              <a:avLst/>
              <a:gdLst/>
              <a:ahLst/>
              <a:cxnLst/>
              <a:rect l="0" t="0" r="0" b="0"/>
              <a:pathLst>
                <a:path w="115814" h="266253">
                  <a:moveTo>
                    <a:pt x="0" y="136871"/>
                  </a:moveTo>
                  <a:lnTo>
                    <a:pt x="14654" y="192012"/>
                  </a:lnTo>
                  <a:lnTo>
                    <a:pt x="31666" y="251627"/>
                  </a:lnTo>
                  <a:lnTo>
                    <a:pt x="36300" y="266252"/>
                  </a:lnTo>
                  <a:lnTo>
                    <a:pt x="24918" y="220716"/>
                  </a:lnTo>
                  <a:lnTo>
                    <a:pt x="15976" y="159495"/>
                  </a:lnTo>
                  <a:lnTo>
                    <a:pt x="20010" y="107718"/>
                  </a:lnTo>
                  <a:lnTo>
                    <a:pt x="29975" y="68701"/>
                  </a:lnTo>
                  <a:lnTo>
                    <a:pt x="53711" y="33372"/>
                  </a:lnTo>
                  <a:lnTo>
                    <a:pt x="68325" y="19511"/>
                  </a:lnTo>
                  <a:lnTo>
                    <a:pt x="100064" y="4201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490338" y="838216"/>
              <a:ext cx="268751" cy="204199"/>
            </a:xfrm>
            <a:custGeom>
              <a:avLst/>
              <a:gdLst/>
              <a:ahLst/>
              <a:cxnLst/>
              <a:rect l="0" t="0" r="0" b="0"/>
              <a:pathLst>
                <a:path w="268751" h="204199">
                  <a:moveTo>
                    <a:pt x="195051" y="56706"/>
                  </a:moveTo>
                  <a:lnTo>
                    <a:pt x="157964" y="21959"/>
                  </a:lnTo>
                  <a:lnTo>
                    <a:pt x="110098" y="1062"/>
                  </a:lnTo>
                  <a:lnTo>
                    <a:pt x="89443" y="0"/>
                  </a:lnTo>
                  <a:lnTo>
                    <a:pt x="69735" y="4597"/>
                  </a:lnTo>
                  <a:lnTo>
                    <a:pt x="38019" y="26612"/>
                  </a:lnTo>
                  <a:lnTo>
                    <a:pt x="9224" y="59080"/>
                  </a:lnTo>
                  <a:lnTo>
                    <a:pt x="1327" y="85057"/>
                  </a:lnTo>
                  <a:lnTo>
                    <a:pt x="0" y="126327"/>
                  </a:lnTo>
                  <a:lnTo>
                    <a:pt x="10033" y="171714"/>
                  </a:lnTo>
                  <a:lnTo>
                    <a:pt x="25457" y="198277"/>
                  </a:lnTo>
                  <a:lnTo>
                    <a:pt x="34025" y="202559"/>
                  </a:lnTo>
                  <a:lnTo>
                    <a:pt x="56023" y="204198"/>
                  </a:lnTo>
                  <a:lnTo>
                    <a:pt x="81398" y="194788"/>
                  </a:lnTo>
                  <a:lnTo>
                    <a:pt x="104764" y="178907"/>
                  </a:lnTo>
                  <a:lnTo>
                    <a:pt x="124495" y="150235"/>
                  </a:lnTo>
                  <a:lnTo>
                    <a:pt x="136580" y="118343"/>
                  </a:lnTo>
                  <a:lnTo>
                    <a:pt x="141257" y="66238"/>
                  </a:lnTo>
                  <a:lnTo>
                    <a:pt x="141641" y="52532"/>
                  </a:lnTo>
                  <a:lnTo>
                    <a:pt x="143066" y="48074"/>
                  </a:lnTo>
                  <a:lnTo>
                    <a:pt x="145187" y="49782"/>
                  </a:lnTo>
                  <a:lnTo>
                    <a:pt x="166828" y="105274"/>
                  </a:lnTo>
                  <a:lnTo>
                    <a:pt x="208993" y="159438"/>
                  </a:lnTo>
                  <a:lnTo>
                    <a:pt x="238176" y="179172"/>
                  </a:lnTo>
                  <a:lnTo>
                    <a:pt x="268750" y="19357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781459" y="779108"/>
              <a:ext cx="135557" cy="245266"/>
            </a:xfrm>
            <a:custGeom>
              <a:avLst/>
              <a:gdLst/>
              <a:ahLst/>
              <a:cxnLst/>
              <a:rect l="0" t="0" r="0" b="0"/>
              <a:pathLst>
                <a:path w="135557" h="245266">
                  <a:moveTo>
                    <a:pt x="93442" y="0"/>
                  </a:moveTo>
                  <a:lnTo>
                    <a:pt x="54925" y="9576"/>
                  </a:lnTo>
                  <a:lnTo>
                    <a:pt x="36939" y="20244"/>
                  </a:lnTo>
                  <a:lnTo>
                    <a:pt x="13660" y="50582"/>
                  </a:lnTo>
                  <a:lnTo>
                    <a:pt x="3123" y="89207"/>
                  </a:lnTo>
                  <a:lnTo>
                    <a:pt x="0" y="135876"/>
                  </a:lnTo>
                  <a:lnTo>
                    <a:pt x="5509" y="160215"/>
                  </a:lnTo>
                  <a:lnTo>
                    <a:pt x="24885" y="190191"/>
                  </a:lnTo>
                  <a:lnTo>
                    <a:pt x="65827" y="232670"/>
                  </a:lnTo>
                  <a:lnTo>
                    <a:pt x="84678" y="243009"/>
                  </a:lnTo>
                  <a:lnTo>
                    <a:pt x="104755" y="245265"/>
                  </a:lnTo>
                  <a:lnTo>
                    <a:pt x="135556" y="2421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045503" y="505367"/>
              <a:ext cx="29441" cy="431670"/>
            </a:xfrm>
            <a:custGeom>
              <a:avLst/>
              <a:gdLst/>
              <a:ahLst/>
              <a:cxnLst/>
              <a:rect l="0" t="0" r="0" b="0"/>
              <a:pathLst>
                <a:path w="29441" h="431670">
                  <a:moveTo>
                    <a:pt x="8383" y="0"/>
                  </a:moveTo>
                  <a:lnTo>
                    <a:pt x="1147" y="28726"/>
                  </a:lnTo>
                  <a:lnTo>
                    <a:pt x="0" y="80262"/>
                  </a:lnTo>
                  <a:lnTo>
                    <a:pt x="5379" y="143364"/>
                  </a:lnTo>
                  <a:lnTo>
                    <a:pt x="8663" y="193257"/>
                  </a:lnTo>
                  <a:lnTo>
                    <a:pt x="15354" y="241185"/>
                  </a:lnTo>
                  <a:lnTo>
                    <a:pt x="19027" y="303350"/>
                  </a:lnTo>
                  <a:lnTo>
                    <a:pt x="25834" y="358683"/>
                  </a:lnTo>
                  <a:lnTo>
                    <a:pt x="28728" y="410536"/>
                  </a:lnTo>
                  <a:lnTo>
                    <a:pt x="29440" y="4316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938072" y="665043"/>
              <a:ext cx="263214" cy="19310"/>
            </a:xfrm>
            <a:custGeom>
              <a:avLst/>
              <a:gdLst/>
              <a:ahLst/>
              <a:cxnLst/>
              <a:rect l="0" t="0" r="0" b="0"/>
              <a:pathLst>
                <a:path w="263214" h="19310">
                  <a:moveTo>
                    <a:pt x="263213" y="19309"/>
                  </a:moveTo>
                  <a:lnTo>
                    <a:pt x="246445" y="8130"/>
                  </a:lnTo>
                  <a:lnTo>
                    <a:pt x="213661" y="1179"/>
                  </a:lnTo>
                  <a:lnTo>
                    <a:pt x="154595" y="0"/>
                  </a:lnTo>
                  <a:lnTo>
                    <a:pt x="100467" y="6699"/>
                  </a:lnTo>
                  <a:lnTo>
                    <a:pt x="39733" y="8369"/>
                  </a:lnTo>
                  <a:lnTo>
                    <a:pt x="0" y="878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264456" y="810694"/>
              <a:ext cx="10529" cy="200042"/>
            </a:xfrm>
            <a:custGeom>
              <a:avLst/>
              <a:gdLst/>
              <a:ahLst/>
              <a:cxnLst/>
              <a:rect l="0" t="0" r="0" b="0"/>
              <a:pathLst>
                <a:path w="10529" h="200042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9878" y="180000"/>
                  </a:lnTo>
                  <a:lnTo>
                    <a:pt x="10528" y="2000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351143" y="796204"/>
              <a:ext cx="218640" cy="204004"/>
            </a:xfrm>
            <a:custGeom>
              <a:avLst/>
              <a:gdLst/>
              <a:ahLst/>
              <a:cxnLst/>
              <a:rect l="0" t="0" r="0" b="0"/>
              <a:pathLst>
                <a:path w="218640" h="204004">
                  <a:moveTo>
                    <a:pt x="39655" y="56604"/>
                  </a:moveTo>
                  <a:lnTo>
                    <a:pt x="39655" y="115221"/>
                  </a:lnTo>
                  <a:lnTo>
                    <a:pt x="34066" y="150011"/>
                  </a:lnTo>
                  <a:lnTo>
                    <a:pt x="30080" y="153970"/>
                  </a:lnTo>
                  <a:lnTo>
                    <a:pt x="25083" y="153100"/>
                  </a:lnTo>
                  <a:lnTo>
                    <a:pt x="19411" y="149011"/>
                  </a:lnTo>
                  <a:lnTo>
                    <a:pt x="5841" y="126488"/>
                  </a:lnTo>
                  <a:lnTo>
                    <a:pt x="0" y="86409"/>
                  </a:lnTo>
                  <a:lnTo>
                    <a:pt x="4872" y="63611"/>
                  </a:lnTo>
                  <a:lnTo>
                    <a:pt x="20770" y="37623"/>
                  </a:lnTo>
                  <a:lnTo>
                    <a:pt x="27065" y="29912"/>
                  </a:lnTo>
                  <a:lnTo>
                    <a:pt x="46537" y="18225"/>
                  </a:lnTo>
                  <a:lnTo>
                    <a:pt x="91577" y="1190"/>
                  </a:lnTo>
                  <a:lnTo>
                    <a:pt x="113034" y="0"/>
                  </a:lnTo>
                  <a:lnTo>
                    <a:pt x="123669" y="1320"/>
                  </a:lnTo>
                  <a:lnTo>
                    <a:pt x="144845" y="12146"/>
                  </a:lnTo>
                  <a:lnTo>
                    <a:pt x="155405" y="19946"/>
                  </a:lnTo>
                  <a:lnTo>
                    <a:pt x="170258" y="41092"/>
                  </a:lnTo>
                  <a:lnTo>
                    <a:pt x="194914" y="92794"/>
                  </a:lnTo>
                  <a:lnTo>
                    <a:pt x="212740" y="140832"/>
                  </a:lnTo>
                  <a:lnTo>
                    <a:pt x="218639" y="20400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601368" y="831039"/>
              <a:ext cx="288947" cy="548195"/>
            </a:xfrm>
            <a:custGeom>
              <a:avLst/>
              <a:gdLst/>
              <a:ahLst/>
              <a:cxnLst/>
              <a:rect l="0" t="0" r="0" b="0"/>
              <a:pathLst>
                <a:path w="288947" h="548195">
                  <a:moveTo>
                    <a:pt x="252684" y="42826"/>
                  </a:moveTo>
                  <a:lnTo>
                    <a:pt x="243108" y="18779"/>
                  </a:lnTo>
                  <a:lnTo>
                    <a:pt x="232440" y="4452"/>
                  </a:lnTo>
                  <a:lnTo>
                    <a:pt x="223980" y="866"/>
                  </a:lnTo>
                  <a:lnTo>
                    <a:pt x="202102" y="0"/>
                  </a:lnTo>
                  <a:lnTo>
                    <a:pt x="183020" y="6635"/>
                  </a:lnTo>
                  <a:lnTo>
                    <a:pt x="130087" y="50191"/>
                  </a:lnTo>
                  <a:lnTo>
                    <a:pt x="102991" y="79159"/>
                  </a:lnTo>
                  <a:lnTo>
                    <a:pt x="85161" y="120583"/>
                  </a:lnTo>
                  <a:lnTo>
                    <a:pt x="79963" y="145235"/>
                  </a:lnTo>
                  <a:lnTo>
                    <a:pt x="81552" y="167890"/>
                  </a:lnTo>
                  <a:lnTo>
                    <a:pt x="89277" y="186537"/>
                  </a:lnTo>
                  <a:lnTo>
                    <a:pt x="94613" y="194785"/>
                  </a:lnTo>
                  <a:lnTo>
                    <a:pt x="102850" y="199114"/>
                  </a:lnTo>
                  <a:lnTo>
                    <a:pt x="124479" y="200805"/>
                  </a:lnTo>
                  <a:lnTo>
                    <a:pt x="134459" y="197278"/>
                  </a:lnTo>
                  <a:lnTo>
                    <a:pt x="151786" y="184001"/>
                  </a:lnTo>
                  <a:lnTo>
                    <a:pt x="174695" y="156795"/>
                  </a:lnTo>
                  <a:lnTo>
                    <a:pt x="182927" y="133643"/>
                  </a:lnTo>
                  <a:lnTo>
                    <a:pt x="185122" y="120918"/>
                  </a:lnTo>
                  <a:lnTo>
                    <a:pt x="188925" y="114775"/>
                  </a:lnTo>
                  <a:lnTo>
                    <a:pt x="193800" y="113018"/>
                  </a:lnTo>
                  <a:lnTo>
                    <a:pt x="199390" y="114187"/>
                  </a:lnTo>
                  <a:lnTo>
                    <a:pt x="211840" y="124845"/>
                  </a:lnTo>
                  <a:lnTo>
                    <a:pt x="218436" y="132600"/>
                  </a:lnTo>
                  <a:lnTo>
                    <a:pt x="237426" y="184735"/>
                  </a:lnTo>
                  <a:lnTo>
                    <a:pt x="256032" y="242144"/>
                  </a:lnTo>
                  <a:lnTo>
                    <a:pt x="270200" y="299310"/>
                  </a:lnTo>
                  <a:lnTo>
                    <a:pt x="284263" y="349943"/>
                  </a:lnTo>
                  <a:lnTo>
                    <a:pt x="288946" y="378194"/>
                  </a:lnTo>
                  <a:lnTo>
                    <a:pt x="282420" y="437751"/>
                  </a:lnTo>
                  <a:lnTo>
                    <a:pt x="279527" y="449999"/>
                  </a:lnTo>
                  <a:lnTo>
                    <a:pt x="271749" y="460504"/>
                  </a:lnTo>
                  <a:lnTo>
                    <a:pt x="247509" y="478415"/>
                  </a:lnTo>
                  <a:lnTo>
                    <a:pt x="200978" y="496063"/>
                  </a:lnTo>
                  <a:lnTo>
                    <a:pt x="144557" y="508701"/>
                  </a:lnTo>
                  <a:lnTo>
                    <a:pt x="83386" y="519854"/>
                  </a:lnTo>
                  <a:lnTo>
                    <a:pt x="21324" y="540170"/>
                  </a:lnTo>
                  <a:lnTo>
                    <a:pt x="0" y="54819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302151" y="567849"/>
              <a:ext cx="204669" cy="547508"/>
            </a:xfrm>
            <a:custGeom>
              <a:avLst/>
              <a:gdLst/>
              <a:ahLst/>
              <a:cxnLst/>
              <a:rect l="0" t="0" r="0" b="0"/>
              <a:pathLst>
                <a:path w="204669" h="547508">
                  <a:moveTo>
                    <a:pt x="152025" y="284959"/>
                  </a:moveTo>
                  <a:lnTo>
                    <a:pt x="140847" y="268191"/>
                  </a:lnTo>
                  <a:lnTo>
                    <a:pt x="126000" y="256840"/>
                  </a:lnTo>
                  <a:lnTo>
                    <a:pt x="106533" y="249065"/>
                  </a:lnTo>
                  <a:lnTo>
                    <a:pt x="82284" y="245609"/>
                  </a:lnTo>
                  <a:lnTo>
                    <a:pt x="71605" y="248197"/>
                  </a:lnTo>
                  <a:lnTo>
                    <a:pt x="53502" y="260432"/>
                  </a:lnTo>
                  <a:lnTo>
                    <a:pt x="35745" y="287050"/>
                  </a:lnTo>
                  <a:lnTo>
                    <a:pt x="11912" y="348313"/>
                  </a:lnTo>
                  <a:lnTo>
                    <a:pt x="0" y="405921"/>
                  </a:lnTo>
                  <a:lnTo>
                    <a:pt x="6485" y="463574"/>
                  </a:lnTo>
                  <a:lnTo>
                    <a:pt x="24621" y="520022"/>
                  </a:lnTo>
                  <a:lnTo>
                    <a:pt x="40418" y="538780"/>
                  </a:lnTo>
                  <a:lnTo>
                    <a:pt x="49545" y="545420"/>
                  </a:lnTo>
                  <a:lnTo>
                    <a:pt x="57968" y="547507"/>
                  </a:lnTo>
                  <a:lnTo>
                    <a:pt x="65924" y="546559"/>
                  </a:lnTo>
                  <a:lnTo>
                    <a:pt x="73567" y="543587"/>
                  </a:lnTo>
                  <a:lnTo>
                    <a:pt x="88299" y="527806"/>
                  </a:lnTo>
                  <a:lnTo>
                    <a:pt x="130919" y="466098"/>
                  </a:lnTo>
                  <a:lnTo>
                    <a:pt x="153445" y="408217"/>
                  </a:lnTo>
                  <a:lnTo>
                    <a:pt x="169160" y="352893"/>
                  </a:lnTo>
                  <a:lnTo>
                    <a:pt x="181476" y="290525"/>
                  </a:lnTo>
                  <a:lnTo>
                    <a:pt x="183189" y="235539"/>
                  </a:lnTo>
                  <a:lnTo>
                    <a:pt x="180408" y="182737"/>
                  </a:lnTo>
                  <a:lnTo>
                    <a:pt x="174529" y="132576"/>
                  </a:lnTo>
                  <a:lnTo>
                    <a:pt x="173368" y="70371"/>
                  </a:lnTo>
                  <a:lnTo>
                    <a:pt x="170019" y="14930"/>
                  </a:lnTo>
                  <a:lnTo>
                    <a:pt x="167531" y="3164"/>
                  </a:lnTo>
                  <a:lnTo>
                    <a:pt x="163532" y="0"/>
                  </a:lnTo>
                  <a:lnTo>
                    <a:pt x="158526" y="2569"/>
                  </a:lnTo>
                  <a:lnTo>
                    <a:pt x="152850" y="8962"/>
                  </a:lnTo>
                  <a:lnTo>
                    <a:pt x="146543" y="28542"/>
                  </a:lnTo>
                  <a:lnTo>
                    <a:pt x="146111" y="72113"/>
                  </a:lnTo>
                  <a:lnTo>
                    <a:pt x="150273" y="129477"/>
                  </a:lnTo>
                  <a:lnTo>
                    <a:pt x="154625" y="184688"/>
                  </a:lnTo>
                  <a:lnTo>
                    <a:pt x="160205" y="240041"/>
                  </a:lnTo>
                  <a:lnTo>
                    <a:pt x="164977" y="302066"/>
                  </a:lnTo>
                  <a:lnTo>
                    <a:pt x="173800" y="357488"/>
                  </a:lnTo>
                  <a:lnTo>
                    <a:pt x="180703" y="410954"/>
                  </a:lnTo>
                  <a:lnTo>
                    <a:pt x="188625" y="470244"/>
                  </a:lnTo>
                  <a:lnTo>
                    <a:pt x="194808" y="484291"/>
                  </a:lnTo>
                  <a:lnTo>
                    <a:pt x="204668" y="495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601574" y="778526"/>
              <a:ext cx="179530" cy="284853"/>
            </a:xfrm>
            <a:custGeom>
              <a:avLst/>
              <a:gdLst/>
              <a:ahLst/>
              <a:cxnLst/>
              <a:rect l="0" t="0" r="0" b="0"/>
              <a:pathLst>
                <a:path w="179530" h="284853">
                  <a:moveTo>
                    <a:pt x="0" y="147981"/>
                  </a:moveTo>
                  <a:lnTo>
                    <a:pt x="11179" y="136803"/>
                  </a:lnTo>
                  <a:lnTo>
                    <a:pt x="32264" y="131315"/>
                  </a:lnTo>
                  <a:lnTo>
                    <a:pt x="87872" y="127792"/>
                  </a:lnTo>
                  <a:lnTo>
                    <a:pt x="124302" y="121592"/>
                  </a:lnTo>
                  <a:lnTo>
                    <a:pt x="151734" y="106757"/>
                  </a:lnTo>
                  <a:lnTo>
                    <a:pt x="174680" y="87544"/>
                  </a:lnTo>
                  <a:lnTo>
                    <a:pt x="178454" y="78444"/>
                  </a:lnTo>
                  <a:lnTo>
                    <a:pt x="179529" y="55854"/>
                  </a:lnTo>
                  <a:lnTo>
                    <a:pt x="167968" y="22418"/>
                  </a:lnTo>
                  <a:lnTo>
                    <a:pt x="153031" y="7168"/>
                  </a:lnTo>
                  <a:lnTo>
                    <a:pt x="144135" y="1463"/>
                  </a:lnTo>
                  <a:lnTo>
                    <a:pt x="133525" y="0"/>
                  </a:lnTo>
                  <a:lnTo>
                    <a:pt x="109258" y="4613"/>
                  </a:lnTo>
                  <a:lnTo>
                    <a:pt x="80466" y="20364"/>
                  </a:lnTo>
                  <a:lnTo>
                    <a:pt x="57117" y="45438"/>
                  </a:lnTo>
                  <a:lnTo>
                    <a:pt x="29517" y="98819"/>
                  </a:lnTo>
                  <a:lnTo>
                    <a:pt x="5794" y="158751"/>
                  </a:lnTo>
                  <a:lnTo>
                    <a:pt x="2887" y="197056"/>
                  </a:lnTo>
                  <a:lnTo>
                    <a:pt x="6352" y="220095"/>
                  </a:lnTo>
                  <a:lnTo>
                    <a:pt x="14912" y="238913"/>
                  </a:lnTo>
                  <a:lnTo>
                    <a:pt x="39471" y="270058"/>
                  </a:lnTo>
                  <a:lnTo>
                    <a:pt x="59266" y="278277"/>
                  </a:lnTo>
                  <a:lnTo>
                    <a:pt x="94756" y="28485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881928" y="828978"/>
              <a:ext cx="151315" cy="234401"/>
            </a:xfrm>
            <a:custGeom>
              <a:avLst/>
              <a:gdLst/>
              <a:ahLst/>
              <a:cxnLst/>
              <a:rect l="0" t="0" r="0" b="0"/>
              <a:pathLst>
                <a:path w="151315" h="234401">
                  <a:moveTo>
                    <a:pt x="98672" y="13301"/>
                  </a:moveTo>
                  <a:lnTo>
                    <a:pt x="87494" y="2123"/>
                  </a:lnTo>
                  <a:lnTo>
                    <a:pt x="79521" y="0"/>
                  </a:lnTo>
                  <a:lnTo>
                    <a:pt x="58185" y="761"/>
                  </a:lnTo>
                  <a:lnTo>
                    <a:pt x="48284" y="6111"/>
                  </a:lnTo>
                  <a:lnTo>
                    <a:pt x="31044" y="24533"/>
                  </a:lnTo>
                  <a:lnTo>
                    <a:pt x="1247" y="87063"/>
                  </a:lnTo>
                  <a:lnTo>
                    <a:pt x="0" y="108085"/>
                  </a:lnTo>
                  <a:lnTo>
                    <a:pt x="8732" y="155766"/>
                  </a:lnTo>
                  <a:lnTo>
                    <a:pt x="23930" y="185235"/>
                  </a:lnTo>
                  <a:lnTo>
                    <a:pt x="54430" y="208784"/>
                  </a:lnTo>
                  <a:lnTo>
                    <a:pt x="87513" y="224990"/>
                  </a:lnTo>
                  <a:lnTo>
                    <a:pt x="139678" y="233161"/>
                  </a:lnTo>
                  <a:lnTo>
                    <a:pt x="151314" y="2344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164524" y="873865"/>
              <a:ext cx="26647" cy="189514"/>
            </a:xfrm>
            <a:custGeom>
              <a:avLst/>
              <a:gdLst/>
              <a:ahLst/>
              <a:cxnLst/>
              <a:rect l="0" t="0" r="0" b="0"/>
              <a:pathLst>
                <a:path w="26647" h="189514">
                  <a:moveTo>
                    <a:pt x="5589" y="0"/>
                  </a:moveTo>
                  <a:lnTo>
                    <a:pt x="0" y="16767"/>
                  </a:lnTo>
                  <a:lnTo>
                    <a:pt x="4044" y="75445"/>
                  </a:lnTo>
                  <a:lnTo>
                    <a:pt x="7242" y="102551"/>
                  </a:lnTo>
                  <a:lnTo>
                    <a:pt x="22120" y="154961"/>
                  </a:lnTo>
                  <a:lnTo>
                    <a:pt x="26646" y="1895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149057" y="6632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317512" y="805177"/>
              <a:ext cx="315856" cy="216088"/>
            </a:xfrm>
            <a:custGeom>
              <a:avLst/>
              <a:gdLst/>
              <a:ahLst/>
              <a:cxnLst/>
              <a:rect l="0" t="0" r="0" b="0"/>
              <a:pathLst>
                <a:path w="315856" h="216088">
                  <a:moveTo>
                    <a:pt x="0" y="131859"/>
                  </a:moveTo>
                  <a:lnTo>
                    <a:pt x="14654" y="190476"/>
                  </a:lnTo>
                  <a:lnTo>
                    <a:pt x="16788" y="194333"/>
                  </a:lnTo>
                  <a:lnTo>
                    <a:pt x="18210" y="192226"/>
                  </a:lnTo>
                  <a:lnTo>
                    <a:pt x="18622" y="177406"/>
                  </a:lnTo>
                  <a:lnTo>
                    <a:pt x="6236" y="116424"/>
                  </a:lnTo>
                  <a:lnTo>
                    <a:pt x="9637" y="61393"/>
                  </a:lnTo>
                  <a:lnTo>
                    <a:pt x="15201" y="33470"/>
                  </a:lnTo>
                  <a:lnTo>
                    <a:pt x="20663" y="25322"/>
                  </a:lnTo>
                  <a:lnTo>
                    <a:pt x="27813" y="21060"/>
                  </a:lnTo>
                  <a:lnTo>
                    <a:pt x="36089" y="19389"/>
                  </a:lnTo>
                  <a:lnTo>
                    <a:pt x="43947" y="21784"/>
                  </a:lnTo>
                  <a:lnTo>
                    <a:pt x="58917" y="33804"/>
                  </a:lnTo>
                  <a:lnTo>
                    <a:pt x="86420" y="77352"/>
                  </a:lnTo>
                  <a:lnTo>
                    <a:pt x="113748" y="131613"/>
                  </a:lnTo>
                  <a:lnTo>
                    <a:pt x="117946" y="132865"/>
                  </a:lnTo>
                  <a:lnTo>
                    <a:pt x="120745" y="127850"/>
                  </a:lnTo>
                  <a:lnTo>
                    <a:pt x="125237" y="77775"/>
                  </a:lnTo>
                  <a:lnTo>
                    <a:pt x="137192" y="39795"/>
                  </a:lnTo>
                  <a:lnTo>
                    <a:pt x="155553" y="11904"/>
                  </a:lnTo>
                  <a:lnTo>
                    <a:pt x="175199" y="2506"/>
                  </a:lnTo>
                  <a:lnTo>
                    <a:pt x="186990" y="0"/>
                  </a:lnTo>
                  <a:lnTo>
                    <a:pt x="197189" y="669"/>
                  </a:lnTo>
                  <a:lnTo>
                    <a:pt x="214761" y="7652"/>
                  </a:lnTo>
                  <a:lnTo>
                    <a:pt x="237808" y="24737"/>
                  </a:lnTo>
                  <a:lnTo>
                    <a:pt x="265386" y="59876"/>
                  </a:lnTo>
                  <a:lnTo>
                    <a:pt x="290863" y="121481"/>
                  </a:lnTo>
                  <a:lnTo>
                    <a:pt x="308780" y="179582"/>
                  </a:lnTo>
                  <a:lnTo>
                    <a:pt x="315855" y="21608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710957" y="817888"/>
              <a:ext cx="217209" cy="256019"/>
            </a:xfrm>
            <a:custGeom>
              <a:avLst/>
              <a:gdLst/>
              <a:ahLst/>
              <a:cxnLst/>
              <a:rect l="0" t="0" r="0" b="0"/>
              <a:pathLst>
                <a:path w="217209" h="256019">
                  <a:moveTo>
                    <a:pt x="132981" y="55977"/>
                  </a:moveTo>
                  <a:lnTo>
                    <a:pt x="103673" y="17603"/>
                  </a:lnTo>
                  <a:lnTo>
                    <a:pt x="77893" y="1973"/>
                  </a:lnTo>
                  <a:lnTo>
                    <a:pt x="58194" y="0"/>
                  </a:lnTo>
                  <a:lnTo>
                    <a:pt x="48028" y="1111"/>
                  </a:lnTo>
                  <a:lnTo>
                    <a:pt x="40080" y="6532"/>
                  </a:lnTo>
                  <a:lnTo>
                    <a:pt x="9237" y="56167"/>
                  </a:lnTo>
                  <a:lnTo>
                    <a:pt x="0" y="93208"/>
                  </a:lnTo>
                  <a:lnTo>
                    <a:pt x="5284" y="146476"/>
                  </a:lnTo>
                  <a:lnTo>
                    <a:pt x="11106" y="169898"/>
                  </a:lnTo>
                  <a:lnTo>
                    <a:pt x="23832" y="188887"/>
                  </a:lnTo>
                  <a:lnTo>
                    <a:pt x="32139" y="197226"/>
                  </a:lnTo>
                  <a:lnTo>
                    <a:pt x="41187" y="201616"/>
                  </a:lnTo>
                  <a:lnTo>
                    <a:pt x="60598" y="203373"/>
                  </a:lnTo>
                  <a:lnTo>
                    <a:pt x="69518" y="199865"/>
                  </a:lnTo>
                  <a:lnTo>
                    <a:pt x="107914" y="165002"/>
                  </a:lnTo>
                  <a:lnTo>
                    <a:pt x="123733" y="138194"/>
                  </a:lnTo>
                  <a:lnTo>
                    <a:pt x="131154" y="89288"/>
                  </a:lnTo>
                  <a:lnTo>
                    <a:pt x="132440" y="57788"/>
                  </a:lnTo>
                  <a:lnTo>
                    <a:pt x="144402" y="118188"/>
                  </a:lnTo>
                  <a:lnTo>
                    <a:pt x="162344" y="180069"/>
                  </a:lnTo>
                  <a:lnTo>
                    <a:pt x="173717" y="207445"/>
                  </a:lnTo>
                  <a:lnTo>
                    <a:pt x="189691" y="225852"/>
                  </a:lnTo>
                  <a:lnTo>
                    <a:pt x="204978" y="237932"/>
                  </a:lnTo>
                  <a:lnTo>
                    <a:pt x="217208" y="25601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9012394" y="536953"/>
              <a:ext cx="63172" cy="515897"/>
            </a:xfrm>
            <a:custGeom>
              <a:avLst/>
              <a:gdLst/>
              <a:ahLst/>
              <a:cxnLst/>
              <a:rect l="0" t="0" r="0" b="0"/>
              <a:pathLst>
                <a:path w="63172" h="515897">
                  <a:moveTo>
                    <a:pt x="0" y="0"/>
                  </a:moveTo>
                  <a:lnTo>
                    <a:pt x="3120" y="52050"/>
                  </a:lnTo>
                  <a:lnTo>
                    <a:pt x="8333" y="111349"/>
                  </a:lnTo>
                  <a:lnTo>
                    <a:pt x="10722" y="157113"/>
                  </a:lnTo>
                  <a:lnTo>
                    <a:pt x="15684" y="204749"/>
                  </a:lnTo>
                  <a:lnTo>
                    <a:pt x="25054" y="260838"/>
                  </a:lnTo>
                  <a:lnTo>
                    <a:pt x="31465" y="320542"/>
                  </a:lnTo>
                  <a:lnTo>
                    <a:pt x="39663" y="373583"/>
                  </a:lnTo>
                  <a:lnTo>
                    <a:pt x="47218" y="434103"/>
                  </a:lnTo>
                  <a:lnTo>
                    <a:pt x="60261" y="490654"/>
                  </a:lnTo>
                  <a:lnTo>
                    <a:pt x="63171" y="51589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196161" y="764454"/>
              <a:ext cx="219404" cy="301448"/>
            </a:xfrm>
            <a:custGeom>
              <a:avLst/>
              <a:gdLst/>
              <a:ahLst/>
              <a:cxnLst/>
              <a:rect l="0" t="0" r="0" b="0"/>
              <a:pathLst>
                <a:path w="219404" h="301448">
                  <a:moveTo>
                    <a:pt x="184730" y="14654"/>
                  </a:moveTo>
                  <a:lnTo>
                    <a:pt x="135178" y="0"/>
                  </a:lnTo>
                  <a:lnTo>
                    <a:pt x="101418" y="1084"/>
                  </a:lnTo>
                  <a:lnTo>
                    <a:pt x="69188" y="8814"/>
                  </a:lnTo>
                  <a:lnTo>
                    <a:pt x="28026" y="37547"/>
                  </a:lnTo>
                  <a:lnTo>
                    <a:pt x="11358" y="52515"/>
                  </a:lnTo>
                  <a:lnTo>
                    <a:pt x="2391" y="73205"/>
                  </a:lnTo>
                  <a:lnTo>
                    <a:pt x="0" y="85274"/>
                  </a:lnTo>
                  <a:lnTo>
                    <a:pt x="1915" y="94489"/>
                  </a:lnTo>
                  <a:lnTo>
                    <a:pt x="6702" y="101803"/>
                  </a:lnTo>
                  <a:lnTo>
                    <a:pt x="62516" y="141253"/>
                  </a:lnTo>
                  <a:lnTo>
                    <a:pt x="120716" y="168889"/>
                  </a:lnTo>
                  <a:lnTo>
                    <a:pt x="183486" y="207969"/>
                  </a:lnTo>
                  <a:lnTo>
                    <a:pt x="206719" y="229990"/>
                  </a:lnTo>
                  <a:lnTo>
                    <a:pt x="217119" y="248400"/>
                  </a:lnTo>
                  <a:lnTo>
                    <a:pt x="219403" y="268280"/>
                  </a:lnTo>
                  <a:lnTo>
                    <a:pt x="218374" y="278494"/>
                  </a:lnTo>
                  <a:lnTo>
                    <a:pt x="214178" y="286474"/>
                  </a:lnTo>
                  <a:lnTo>
                    <a:pt x="200158" y="298460"/>
                  </a:lnTo>
                  <a:lnTo>
                    <a:pt x="179108" y="301447"/>
                  </a:lnTo>
                  <a:lnTo>
                    <a:pt x="118479" y="299256"/>
                  </a:lnTo>
                  <a:lnTo>
                    <a:pt x="100502" y="29892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528290" y="1094963"/>
              <a:ext cx="21058" cy="178986"/>
            </a:xfrm>
            <a:custGeom>
              <a:avLst/>
              <a:gdLst/>
              <a:ahLst/>
              <a:cxnLst/>
              <a:rect l="0" t="0" r="0" b="0"/>
              <a:pathLst>
                <a:path w="21058" h="178986">
                  <a:moveTo>
                    <a:pt x="21057" y="0"/>
                  </a:moveTo>
                  <a:lnTo>
                    <a:pt x="21057" y="52051"/>
                  </a:lnTo>
                  <a:lnTo>
                    <a:pt x="15468" y="111537"/>
                  </a:lnTo>
                  <a:lnTo>
                    <a:pt x="2846" y="161654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758051" y="1773134"/>
            <a:ext cx="4312506" cy="749366"/>
            <a:chOff x="758051" y="1773134"/>
            <a:chExt cx="4312506" cy="749366"/>
          </a:xfrm>
        </p:grpSpPr>
        <p:sp>
          <p:nvSpPr>
            <p:cNvPr id="38" name="Freeform 37"/>
            <p:cNvSpPr/>
            <p:nvPr/>
          </p:nvSpPr>
          <p:spPr>
            <a:xfrm>
              <a:off x="758051" y="1773134"/>
              <a:ext cx="284271" cy="585250"/>
            </a:xfrm>
            <a:custGeom>
              <a:avLst/>
              <a:gdLst/>
              <a:ahLst/>
              <a:cxnLst/>
              <a:rect l="0" t="0" r="0" b="0"/>
              <a:pathLst>
                <a:path w="284271" h="585250">
                  <a:moveTo>
                    <a:pt x="0" y="585249"/>
                  </a:moveTo>
                  <a:lnTo>
                    <a:pt x="11453" y="531105"/>
                  </a:lnTo>
                  <a:lnTo>
                    <a:pt x="19160" y="476158"/>
                  </a:lnTo>
                  <a:lnTo>
                    <a:pt x="20495" y="428663"/>
                  </a:lnTo>
                  <a:lnTo>
                    <a:pt x="26480" y="377546"/>
                  </a:lnTo>
                  <a:lnTo>
                    <a:pt x="35662" y="325356"/>
                  </a:lnTo>
                  <a:lnTo>
                    <a:pt x="49245" y="268620"/>
                  </a:lnTo>
                  <a:lnTo>
                    <a:pt x="59695" y="214572"/>
                  </a:lnTo>
                  <a:lnTo>
                    <a:pt x="69030" y="159824"/>
                  </a:lnTo>
                  <a:lnTo>
                    <a:pt x="72316" y="102008"/>
                  </a:lnTo>
                  <a:lnTo>
                    <a:pt x="76546" y="42485"/>
                  </a:lnTo>
                  <a:lnTo>
                    <a:pt x="83154" y="19977"/>
                  </a:lnTo>
                  <a:lnTo>
                    <a:pt x="93889" y="2174"/>
                  </a:lnTo>
                  <a:lnTo>
                    <a:pt x="98858" y="0"/>
                  </a:lnTo>
                  <a:lnTo>
                    <a:pt x="103340" y="2061"/>
                  </a:lnTo>
                  <a:lnTo>
                    <a:pt x="124528" y="30584"/>
                  </a:lnTo>
                  <a:lnTo>
                    <a:pt x="146698" y="88655"/>
                  </a:lnTo>
                  <a:lnTo>
                    <a:pt x="164854" y="142821"/>
                  </a:lnTo>
                  <a:lnTo>
                    <a:pt x="178967" y="194479"/>
                  </a:lnTo>
                  <a:lnTo>
                    <a:pt x="193019" y="254466"/>
                  </a:lnTo>
                  <a:lnTo>
                    <a:pt x="210570" y="310929"/>
                  </a:lnTo>
                  <a:lnTo>
                    <a:pt x="228118" y="364074"/>
                  </a:lnTo>
                  <a:lnTo>
                    <a:pt x="245275" y="412488"/>
                  </a:lnTo>
                  <a:lnTo>
                    <a:pt x="270848" y="472095"/>
                  </a:lnTo>
                  <a:lnTo>
                    <a:pt x="282502" y="530545"/>
                  </a:lnTo>
                  <a:lnTo>
                    <a:pt x="284270" y="54313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21222" y="2147813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120450" y="8333"/>
                  </a:lnTo>
                  <a:lnTo>
                    <a:pt x="63437" y="1009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137081" y="1800373"/>
              <a:ext cx="273738" cy="494840"/>
            </a:xfrm>
            <a:custGeom>
              <a:avLst/>
              <a:gdLst/>
              <a:ahLst/>
              <a:cxnLst/>
              <a:rect l="0" t="0" r="0" b="0"/>
              <a:pathLst>
                <a:path w="273738" h="494840">
                  <a:moveTo>
                    <a:pt x="21053" y="0"/>
                  </a:moveTo>
                  <a:lnTo>
                    <a:pt x="15464" y="58617"/>
                  </a:lnTo>
                  <a:lnTo>
                    <a:pt x="10331" y="115130"/>
                  </a:lnTo>
                  <a:lnTo>
                    <a:pt x="3578" y="170203"/>
                  </a:lnTo>
                  <a:lnTo>
                    <a:pt x="1058" y="225255"/>
                  </a:lnTo>
                  <a:lnTo>
                    <a:pt x="311" y="284331"/>
                  </a:lnTo>
                  <a:lnTo>
                    <a:pt x="89" y="339400"/>
                  </a:lnTo>
                  <a:lnTo>
                    <a:pt x="24" y="392761"/>
                  </a:lnTo>
                  <a:lnTo>
                    <a:pt x="5" y="444446"/>
                  </a:lnTo>
                  <a:lnTo>
                    <a:pt x="0" y="475172"/>
                  </a:lnTo>
                  <a:lnTo>
                    <a:pt x="4678" y="484067"/>
                  </a:lnTo>
                  <a:lnTo>
                    <a:pt x="12476" y="488828"/>
                  </a:lnTo>
                  <a:lnTo>
                    <a:pt x="32449" y="490997"/>
                  </a:lnTo>
                  <a:lnTo>
                    <a:pt x="89928" y="485422"/>
                  </a:lnTo>
                  <a:lnTo>
                    <a:pt x="144319" y="484530"/>
                  </a:lnTo>
                  <a:lnTo>
                    <a:pt x="200123" y="487473"/>
                  </a:lnTo>
                  <a:lnTo>
                    <a:pt x="239058" y="492656"/>
                  </a:lnTo>
                  <a:lnTo>
                    <a:pt x="273737" y="4948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400290" y="1853015"/>
              <a:ext cx="463255" cy="432381"/>
            </a:xfrm>
            <a:custGeom>
              <a:avLst/>
              <a:gdLst/>
              <a:ahLst/>
              <a:cxnLst/>
              <a:rect l="0" t="0" r="0" b="0"/>
              <a:pathLst>
                <a:path w="463255" h="432381">
                  <a:moveTo>
                    <a:pt x="0" y="0"/>
                  </a:moveTo>
                  <a:lnTo>
                    <a:pt x="3119" y="54145"/>
                  </a:lnTo>
                  <a:lnTo>
                    <a:pt x="11452" y="101441"/>
                  </a:lnTo>
                  <a:lnTo>
                    <a:pt x="24450" y="156789"/>
                  </a:lnTo>
                  <a:lnTo>
                    <a:pt x="44214" y="216714"/>
                  </a:lnTo>
                  <a:lnTo>
                    <a:pt x="62985" y="276283"/>
                  </a:lnTo>
                  <a:lnTo>
                    <a:pt x="87929" y="335860"/>
                  </a:lnTo>
                  <a:lnTo>
                    <a:pt x="113947" y="389416"/>
                  </a:lnTo>
                  <a:lnTo>
                    <a:pt x="122758" y="396481"/>
                  </a:lnTo>
                  <a:lnTo>
                    <a:pt x="145026" y="404331"/>
                  </a:lnTo>
                  <a:lnTo>
                    <a:pt x="154006" y="401745"/>
                  </a:lnTo>
                  <a:lnTo>
                    <a:pt x="161162" y="395342"/>
                  </a:lnTo>
                  <a:lnTo>
                    <a:pt x="181053" y="357033"/>
                  </a:lnTo>
                  <a:lnTo>
                    <a:pt x="199851" y="296870"/>
                  </a:lnTo>
                  <a:lnTo>
                    <a:pt x="224799" y="242428"/>
                  </a:lnTo>
                  <a:lnTo>
                    <a:pt x="233662" y="221220"/>
                  </a:lnTo>
                  <a:lnTo>
                    <a:pt x="238833" y="216500"/>
                  </a:lnTo>
                  <a:lnTo>
                    <a:pt x="244619" y="215693"/>
                  </a:lnTo>
                  <a:lnTo>
                    <a:pt x="250817" y="217495"/>
                  </a:lnTo>
                  <a:lnTo>
                    <a:pt x="256119" y="223376"/>
                  </a:lnTo>
                  <a:lnTo>
                    <a:pt x="281615" y="285485"/>
                  </a:lnTo>
                  <a:lnTo>
                    <a:pt x="307331" y="345983"/>
                  </a:lnTo>
                  <a:lnTo>
                    <a:pt x="334518" y="399891"/>
                  </a:lnTo>
                  <a:lnTo>
                    <a:pt x="338825" y="410484"/>
                  </a:lnTo>
                  <a:lnTo>
                    <a:pt x="352970" y="425373"/>
                  </a:lnTo>
                  <a:lnTo>
                    <a:pt x="361655" y="430981"/>
                  </a:lnTo>
                  <a:lnTo>
                    <a:pt x="369785" y="432380"/>
                  </a:lnTo>
                  <a:lnTo>
                    <a:pt x="377545" y="430973"/>
                  </a:lnTo>
                  <a:lnTo>
                    <a:pt x="385057" y="427695"/>
                  </a:lnTo>
                  <a:lnTo>
                    <a:pt x="390066" y="420831"/>
                  </a:lnTo>
                  <a:lnTo>
                    <a:pt x="404353" y="363099"/>
                  </a:lnTo>
                  <a:lnTo>
                    <a:pt x="417780" y="307293"/>
                  </a:lnTo>
                  <a:lnTo>
                    <a:pt x="428203" y="258206"/>
                  </a:lnTo>
                  <a:lnTo>
                    <a:pt x="438700" y="206617"/>
                  </a:lnTo>
                  <a:lnTo>
                    <a:pt x="449219" y="154287"/>
                  </a:lnTo>
                  <a:lnTo>
                    <a:pt x="458575" y="104076"/>
                  </a:lnTo>
                  <a:lnTo>
                    <a:pt x="463254" y="526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958300" y="1782114"/>
              <a:ext cx="263214" cy="481513"/>
            </a:xfrm>
            <a:custGeom>
              <a:avLst/>
              <a:gdLst/>
              <a:ahLst/>
              <a:cxnLst/>
              <a:rect l="0" t="0" r="0" b="0"/>
              <a:pathLst>
                <a:path w="263214" h="481513">
                  <a:moveTo>
                    <a:pt x="0" y="481512"/>
                  </a:moveTo>
                  <a:lnTo>
                    <a:pt x="3120" y="438821"/>
                  </a:lnTo>
                  <a:lnTo>
                    <a:pt x="14654" y="385992"/>
                  </a:lnTo>
                  <a:lnTo>
                    <a:pt x="20962" y="328807"/>
                  </a:lnTo>
                  <a:lnTo>
                    <a:pt x="32260" y="276264"/>
                  </a:lnTo>
                  <a:lnTo>
                    <a:pt x="39194" y="227286"/>
                  </a:lnTo>
                  <a:lnTo>
                    <a:pt x="41249" y="175729"/>
                  </a:lnTo>
                  <a:lnTo>
                    <a:pt x="44977" y="123408"/>
                  </a:lnTo>
                  <a:lnTo>
                    <a:pt x="56718" y="64505"/>
                  </a:lnTo>
                  <a:lnTo>
                    <a:pt x="71472" y="20245"/>
                  </a:lnTo>
                  <a:lnTo>
                    <a:pt x="82848" y="3154"/>
                  </a:lnTo>
                  <a:lnTo>
                    <a:pt x="90327" y="0"/>
                  </a:lnTo>
                  <a:lnTo>
                    <a:pt x="98823" y="237"/>
                  </a:lnTo>
                  <a:lnTo>
                    <a:pt x="107996" y="2735"/>
                  </a:lnTo>
                  <a:lnTo>
                    <a:pt x="115281" y="7909"/>
                  </a:lnTo>
                  <a:lnTo>
                    <a:pt x="126495" y="23018"/>
                  </a:lnTo>
                  <a:lnTo>
                    <a:pt x="150077" y="74647"/>
                  </a:lnTo>
                  <a:lnTo>
                    <a:pt x="170415" y="133382"/>
                  </a:lnTo>
                  <a:lnTo>
                    <a:pt x="185697" y="186838"/>
                  </a:lnTo>
                  <a:lnTo>
                    <a:pt x="196441" y="234454"/>
                  </a:lnTo>
                  <a:lnTo>
                    <a:pt x="208203" y="285608"/>
                  </a:lnTo>
                  <a:lnTo>
                    <a:pt x="225987" y="336639"/>
                  </a:lnTo>
                  <a:lnTo>
                    <a:pt x="249837" y="393278"/>
                  </a:lnTo>
                  <a:lnTo>
                    <a:pt x="259249" y="427683"/>
                  </a:lnTo>
                  <a:lnTo>
                    <a:pt x="263213" y="460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989886" y="2084642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09839" y="0"/>
                  </a:lnTo>
                  <a:lnTo>
                    <a:pt x="55665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274155" y="1821430"/>
              <a:ext cx="115815" cy="189514"/>
            </a:xfrm>
            <a:custGeom>
              <a:avLst/>
              <a:gdLst/>
              <a:ahLst/>
              <a:cxnLst/>
              <a:rect l="0" t="0" r="0" b="0"/>
              <a:pathLst>
                <a:path w="115815" h="189514">
                  <a:moveTo>
                    <a:pt x="0" y="0"/>
                  </a:moveTo>
                  <a:lnTo>
                    <a:pt x="25194" y="62280"/>
                  </a:lnTo>
                  <a:lnTo>
                    <a:pt x="40090" y="101381"/>
                  </a:lnTo>
                  <a:lnTo>
                    <a:pt x="79759" y="157413"/>
                  </a:lnTo>
                  <a:lnTo>
                    <a:pt x="115814" y="1895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316269" y="1821430"/>
              <a:ext cx="200042" cy="421141"/>
            </a:xfrm>
            <a:custGeom>
              <a:avLst/>
              <a:gdLst/>
              <a:ahLst/>
              <a:cxnLst/>
              <a:rect l="0" t="0" r="0" b="0"/>
              <a:pathLst>
                <a:path w="200042" h="421141">
                  <a:moveTo>
                    <a:pt x="200041" y="0"/>
                  </a:moveTo>
                  <a:lnTo>
                    <a:pt x="164125" y="55044"/>
                  </a:lnTo>
                  <a:lnTo>
                    <a:pt x="136708" y="109572"/>
                  </a:lnTo>
                  <a:lnTo>
                    <a:pt x="114352" y="165143"/>
                  </a:lnTo>
                  <a:lnTo>
                    <a:pt x="88787" y="223781"/>
                  </a:lnTo>
                  <a:lnTo>
                    <a:pt x="56969" y="284406"/>
                  </a:lnTo>
                  <a:lnTo>
                    <a:pt x="29801" y="345841"/>
                  </a:lnTo>
                  <a:lnTo>
                    <a:pt x="10756" y="396753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642653" y="1855052"/>
              <a:ext cx="291915" cy="416479"/>
            </a:xfrm>
            <a:custGeom>
              <a:avLst/>
              <a:gdLst/>
              <a:ahLst/>
              <a:cxnLst/>
              <a:rect l="0" t="0" r="0" b="0"/>
              <a:pathLst>
                <a:path w="291915" h="416479">
                  <a:moveTo>
                    <a:pt x="221098" y="29549"/>
                  </a:moveTo>
                  <a:lnTo>
                    <a:pt x="215509" y="12781"/>
                  </a:lnTo>
                  <a:lnTo>
                    <a:pt x="209183" y="7842"/>
                  </a:lnTo>
                  <a:lnTo>
                    <a:pt x="189676" y="2354"/>
                  </a:lnTo>
                  <a:lnTo>
                    <a:pt x="140195" y="0"/>
                  </a:lnTo>
                  <a:lnTo>
                    <a:pt x="117291" y="3938"/>
                  </a:lnTo>
                  <a:lnTo>
                    <a:pt x="61837" y="31811"/>
                  </a:lnTo>
                  <a:lnTo>
                    <a:pt x="36779" y="54395"/>
                  </a:lnTo>
                  <a:lnTo>
                    <a:pt x="20126" y="83314"/>
                  </a:lnTo>
                  <a:lnTo>
                    <a:pt x="19266" y="92298"/>
                  </a:lnTo>
                  <a:lnTo>
                    <a:pt x="24550" y="108520"/>
                  </a:lnTo>
                  <a:lnTo>
                    <a:pt x="32744" y="113782"/>
                  </a:lnTo>
                  <a:lnTo>
                    <a:pt x="84803" y="125346"/>
                  </a:lnTo>
                  <a:lnTo>
                    <a:pt x="140493" y="132959"/>
                  </a:lnTo>
                  <a:lnTo>
                    <a:pt x="176938" y="145457"/>
                  </a:lnTo>
                  <a:lnTo>
                    <a:pt x="231357" y="180542"/>
                  </a:lnTo>
                  <a:lnTo>
                    <a:pt x="268098" y="214182"/>
                  </a:lnTo>
                  <a:lnTo>
                    <a:pt x="285067" y="247382"/>
                  </a:lnTo>
                  <a:lnTo>
                    <a:pt x="291914" y="286854"/>
                  </a:lnTo>
                  <a:lnTo>
                    <a:pt x="285822" y="333708"/>
                  </a:lnTo>
                  <a:lnTo>
                    <a:pt x="279890" y="355413"/>
                  </a:lnTo>
                  <a:lnTo>
                    <a:pt x="274331" y="363775"/>
                  </a:lnTo>
                  <a:lnTo>
                    <a:pt x="230318" y="395338"/>
                  </a:lnTo>
                  <a:lnTo>
                    <a:pt x="194064" y="410242"/>
                  </a:lnTo>
                  <a:lnTo>
                    <a:pt x="148097" y="416478"/>
                  </a:lnTo>
                  <a:lnTo>
                    <a:pt x="91843" y="412736"/>
                  </a:lnTo>
                  <a:lnTo>
                    <a:pt x="36339" y="402161"/>
                  </a:lnTo>
                  <a:lnTo>
                    <a:pt x="0" y="39804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465339" y="1779316"/>
              <a:ext cx="30123" cy="431669"/>
            </a:xfrm>
            <a:custGeom>
              <a:avLst/>
              <a:gdLst/>
              <a:ahLst/>
              <a:cxnLst/>
              <a:rect l="0" t="0" r="0" b="0"/>
              <a:pathLst>
                <a:path w="30123" h="431669">
                  <a:moveTo>
                    <a:pt x="9065" y="0"/>
                  </a:moveTo>
                  <a:lnTo>
                    <a:pt x="0" y="58616"/>
                  </a:lnTo>
                  <a:lnTo>
                    <a:pt x="10182" y="121452"/>
                  </a:lnTo>
                  <a:lnTo>
                    <a:pt x="16805" y="173246"/>
                  </a:lnTo>
                  <a:lnTo>
                    <a:pt x="18767" y="236166"/>
                  </a:lnTo>
                  <a:lnTo>
                    <a:pt x="19226" y="280437"/>
                  </a:lnTo>
                  <a:lnTo>
                    <a:pt x="19484" y="338246"/>
                  </a:lnTo>
                  <a:lnTo>
                    <a:pt x="22691" y="400823"/>
                  </a:lnTo>
                  <a:lnTo>
                    <a:pt x="30122" y="4316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626265" y="2063585"/>
              <a:ext cx="6067" cy="136871"/>
            </a:xfrm>
            <a:custGeom>
              <a:avLst/>
              <a:gdLst/>
              <a:ahLst/>
              <a:cxnLst/>
              <a:rect l="0" t="0" r="0" b="0"/>
              <a:pathLst>
                <a:path w="6067" h="136871">
                  <a:moveTo>
                    <a:pt x="6066" y="0"/>
                  </a:moveTo>
                  <a:lnTo>
                    <a:pt x="0" y="34792"/>
                  </a:lnTo>
                  <a:lnTo>
                    <a:pt x="4521" y="93657"/>
                  </a:lnTo>
                  <a:lnTo>
                    <a:pt x="6066" y="1368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632331" y="193724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737616" y="2053339"/>
              <a:ext cx="200043" cy="212641"/>
            </a:xfrm>
            <a:custGeom>
              <a:avLst/>
              <a:gdLst/>
              <a:ahLst/>
              <a:cxnLst/>
              <a:rect l="0" t="0" r="0" b="0"/>
              <a:pathLst>
                <a:path w="200043" h="212641">
                  <a:moveTo>
                    <a:pt x="0" y="83946"/>
                  </a:moveTo>
                  <a:lnTo>
                    <a:pt x="17959" y="146226"/>
                  </a:lnTo>
                  <a:lnTo>
                    <a:pt x="35149" y="208553"/>
                  </a:lnTo>
                  <a:lnTo>
                    <a:pt x="36301" y="212640"/>
                  </a:lnTo>
                  <a:lnTo>
                    <a:pt x="26849" y="179792"/>
                  </a:lnTo>
                  <a:lnTo>
                    <a:pt x="23371" y="129568"/>
                  </a:lnTo>
                  <a:lnTo>
                    <a:pt x="35862" y="73879"/>
                  </a:lnTo>
                  <a:lnTo>
                    <a:pt x="51624" y="25329"/>
                  </a:lnTo>
                  <a:lnTo>
                    <a:pt x="67398" y="6811"/>
                  </a:lnTo>
                  <a:lnTo>
                    <a:pt x="76517" y="2107"/>
                  </a:lnTo>
                  <a:lnTo>
                    <a:pt x="96009" y="0"/>
                  </a:lnTo>
                  <a:lnTo>
                    <a:pt x="113251" y="6082"/>
                  </a:lnTo>
                  <a:lnTo>
                    <a:pt x="128713" y="17754"/>
                  </a:lnTo>
                  <a:lnTo>
                    <a:pt x="149401" y="44056"/>
                  </a:lnTo>
                  <a:lnTo>
                    <a:pt x="175035" y="106368"/>
                  </a:lnTo>
                  <a:lnTo>
                    <a:pt x="192965" y="166736"/>
                  </a:lnTo>
                  <a:lnTo>
                    <a:pt x="200042" y="18923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971950" y="2035113"/>
              <a:ext cx="184969" cy="213814"/>
            </a:xfrm>
            <a:custGeom>
              <a:avLst/>
              <a:gdLst/>
              <a:ahLst/>
              <a:cxnLst/>
              <a:rect l="0" t="0" r="0" b="0"/>
              <a:pathLst>
                <a:path w="184969" h="213814">
                  <a:moveTo>
                    <a:pt x="49936" y="112700"/>
                  </a:moveTo>
                  <a:lnTo>
                    <a:pt x="104980" y="94742"/>
                  </a:lnTo>
                  <a:lnTo>
                    <a:pt x="140595" y="83332"/>
                  </a:lnTo>
                  <a:lnTo>
                    <a:pt x="182295" y="52406"/>
                  </a:lnTo>
                  <a:lnTo>
                    <a:pt x="184968" y="44428"/>
                  </a:lnTo>
                  <a:lnTo>
                    <a:pt x="181700" y="26205"/>
                  </a:lnTo>
                  <a:lnTo>
                    <a:pt x="176383" y="18772"/>
                  </a:lnTo>
                  <a:lnTo>
                    <a:pt x="161117" y="7393"/>
                  </a:lnTo>
                  <a:lnTo>
                    <a:pt x="121612" y="0"/>
                  </a:lnTo>
                  <a:lnTo>
                    <a:pt x="98950" y="4509"/>
                  </a:lnTo>
                  <a:lnTo>
                    <a:pt x="73037" y="20202"/>
                  </a:lnTo>
                  <a:lnTo>
                    <a:pt x="29058" y="63375"/>
                  </a:lnTo>
                  <a:lnTo>
                    <a:pt x="16090" y="83759"/>
                  </a:lnTo>
                  <a:lnTo>
                    <a:pt x="3382" y="121542"/>
                  </a:lnTo>
                  <a:lnTo>
                    <a:pt x="0" y="148606"/>
                  </a:lnTo>
                  <a:lnTo>
                    <a:pt x="4735" y="169992"/>
                  </a:lnTo>
                  <a:lnTo>
                    <a:pt x="26839" y="202786"/>
                  </a:lnTo>
                  <a:lnTo>
                    <a:pt x="46300" y="211230"/>
                  </a:lnTo>
                  <a:lnTo>
                    <a:pt x="69376" y="213813"/>
                  </a:lnTo>
                  <a:lnTo>
                    <a:pt x="113107" y="2074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603388" y="2042528"/>
              <a:ext cx="212362" cy="222500"/>
            </a:xfrm>
            <a:custGeom>
              <a:avLst/>
              <a:gdLst/>
              <a:ahLst/>
              <a:cxnLst/>
              <a:rect l="0" t="0" r="0" b="0"/>
              <a:pathLst>
                <a:path w="212362" h="222500">
                  <a:moveTo>
                    <a:pt x="18622" y="21057"/>
                  </a:moveTo>
                  <a:lnTo>
                    <a:pt x="1834" y="76102"/>
                  </a:lnTo>
                  <a:lnTo>
                    <a:pt x="0" y="112886"/>
                  </a:lnTo>
                  <a:lnTo>
                    <a:pt x="7515" y="147701"/>
                  </a:lnTo>
                  <a:lnTo>
                    <a:pt x="30423" y="194555"/>
                  </a:lnTo>
                  <a:lnTo>
                    <a:pt x="44924" y="210471"/>
                  </a:lnTo>
                  <a:lnTo>
                    <a:pt x="63067" y="221445"/>
                  </a:lnTo>
                  <a:lnTo>
                    <a:pt x="73988" y="222499"/>
                  </a:lnTo>
                  <a:lnTo>
                    <a:pt x="98602" y="217432"/>
                  </a:lnTo>
                  <a:lnTo>
                    <a:pt x="133177" y="195835"/>
                  </a:lnTo>
                  <a:lnTo>
                    <a:pt x="182842" y="142090"/>
                  </a:lnTo>
                  <a:lnTo>
                    <a:pt x="207115" y="85724"/>
                  </a:lnTo>
                  <a:lnTo>
                    <a:pt x="212361" y="62666"/>
                  </a:lnTo>
                  <a:lnTo>
                    <a:pt x="20813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895751" y="1953227"/>
              <a:ext cx="174806" cy="569273"/>
            </a:xfrm>
            <a:custGeom>
              <a:avLst/>
              <a:gdLst/>
              <a:ahLst/>
              <a:cxnLst/>
              <a:rect l="0" t="0" r="0" b="0"/>
              <a:pathLst>
                <a:path w="174806" h="569273">
                  <a:moveTo>
                    <a:pt x="0" y="257757"/>
                  </a:moveTo>
                  <a:lnTo>
                    <a:pt x="16789" y="320037"/>
                  </a:lnTo>
                  <a:lnTo>
                    <a:pt x="26084" y="382364"/>
                  </a:lnTo>
                  <a:lnTo>
                    <a:pt x="35545" y="431938"/>
                  </a:lnTo>
                  <a:lnTo>
                    <a:pt x="48052" y="488695"/>
                  </a:lnTo>
                  <a:lnTo>
                    <a:pt x="51736" y="550686"/>
                  </a:lnTo>
                  <a:lnTo>
                    <a:pt x="52240" y="569272"/>
                  </a:lnTo>
                  <a:lnTo>
                    <a:pt x="52589" y="518824"/>
                  </a:lnTo>
                  <a:lnTo>
                    <a:pt x="44227" y="465304"/>
                  </a:lnTo>
                  <a:lnTo>
                    <a:pt x="35851" y="404780"/>
                  </a:lnTo>
                  <a:lnTo>
                    <a:pt x="32849" y="341874"/>
                  </a:lnTo>
                  <a:lnTo>
                    <a:pt x="31960" y="281121"/>
                  </a:lnTo>
                  <a:lnTo>
                    <a:pt x="31696" y="230105"/>
                  </a:lnTo>
                  <a:lnTo>
                    <a:pt x="30449" y="172745"/>
                  </a:lnTo>
                  <a:lnTo>
                    <a:pt x="24360" y="119354"/>
                  </a:lnTo>
                  <a:lnTo>
                    <a:pt x="24829" y="58799"/>
                  </a:lnTo>
                  <a:lnTo>
                    <a:pt x="30922" y="32461"/>
                  </a:lnTo>
                  <a:lnTo>
                    <a:pt x="41429" y="12956"/>
                  </a:lnTo>
                  <a:lnTo>
                    <a:pt x="49846" y="6819"/>
                  </a:lnTo>
                  <a:lnTo>
                    <a:pt x="71677" y="0"/>
                  </a:lnTo>
                  <a:lnTo>
                    <a:pt x="81709" y="521"/>
                  </a:lnTo>
                  <a:lnTo>
                    <a:pt x="99096" y="7339"/>
                  </a:lnTo>
                  <a:lnTo>
                    <a:pt x="122039" y="29921"/>
                  </a:lnTo>
                  <a:lnTo>
                    <a:pt x="157823" y="90724"/>
                  </a:lnTo>
                  <a:lnTo>
                    <a:pt x="169579" y="119180"/>
                  </a:lnTo>
                  <a:lnTo>
                    <a:pt x="174805" y="151323"/>
                  </a:lnTo>
                  <a:lnTo>
                    <a:pt x="170887" y="178868"/>
                  </a:lnTo>
                  <a:lnTo>
                    <a:pt x="160178" y="201638"/>
                  </a:lnTo>
                  <a:lnTo>
                    <a:pt x="143720" y="219557"/>
                  </a:lnTo>
                  <a:lnTo>
                    <a:pt x="109134" y="237210"/>
                  </a:lnTo>
                  <a:lnTo>
                    <a:pt x="51055" y="249029"/>
                  </a:lnTo>
                  <a:lnTo>
                    <a:pt x="31585" y="2577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5380062" y="1579274"/>
            <a:ext cx="4245157" cy="735764"/>
            <a:chOff x="5380062" y="1579274"/>
            <a:chExt cx="4245157" cy="735764"/>
          </a:xfrm>
        </p:grpSpPr>
        <p:sp>
          <p:nvSpPr>
            <p:cNvPr id="55" name="Freeform 54"/>
            <p:cNvSpPr/>
            <p:nvPr/>
          </p:nvSpPr>
          <p:spPr>
            <a:xfrm>
              <a:off x="5538025" y="1600331"/>
              <a:ext cx="31551" cy="463255"/>
            </a:xfrm>
            <a:custGeom>
              <a:avLst/>
              <a:gdLst/>
              <a:ahLst/>
              <a:cxnLst/>
              <a:rect l="0" t="0" r="0" b="0"/>
              <a:pathLst>
                <a:path w="31551" h="463255">
                  <a:moveTo>
                    <a:pt x="31550" y="0"/>
                  </a:moveTo>
                  <a:lnTo>
                    <a:pt x="13591" y="57385"/>
                  </a:lnTo>
                  <a:lnTo>
                    <a:pt x="4522" y="107470"/>
                  </a:lnTo>
                  <a:lnTo>
                    <a:pt x="865" y="167501"/>
                  </a:lnTo>
                  <a:lnTo>
                    <a:pt x="142" y="230009"/>
                  </a:lnTo>
                  <a:lnTo>
                    <a:pt x="0" y="290276"/>
                  </a:lnTo>
                  <a:lnTo>
                    <a:pt x="3091" y="347241"/>
                  </a:lnTo>
                  <a:lnTo>
                    <a:pt x="17923" y="410369"/>
                  </a:lnTo>
                  <a:lnTo>
                    <a:pt x="31550" y="4632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380062" y="1800373"/>
              <a:ext cx="284270" cy="84229"/>
            </a:xfrm>
            <a:custGeom>
              <a:avLst/>
              <a:gdLst/>
              <a:ahLst/>
              <a:cxnLst/>
              <a:rect l="0" t="0" r="0" b="0"/>
              <a:pathLst>
                <a:path w="284270" h="84229">
                  <a:moveTo>
                    <a:pt x="284269" y="0"/>
                  </a:moveTo>
                  <a:lnTo>
                    <a:pt x="273091" y="11178"/>
                  </a:lnTo>
                  <a:lnTo>
                    <a:pt x="223137" y="34746"/>
                  </a:lnTo>
                  <a:lnTo>
                    <a:pt x="163182" y="51880"/>
                  </a:lnTo>
                  <a:lnTo>
                    <a:pt x="105673" y="66530"/>
                  </a:lnTo>
                  <a:lnTo>
                    <a:pt x="55227" y="77164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716974" y="1579274"/>
              <a:ext cx="157928" cy="410613"/>
            </a:xfrm>
            <a:custGeom>
              <a:avLst/>
              <a:gdLst/>
              <a:ahLst/>
              <a:cxnLst/>
              <a:rect l="0" t="0" r="0" b="0"/>
              <a:pathLst>
                <a:path w="157928" h="410613">
                  <a:moveTo>
                    <a:pt x="0" y="0"/>
                  </a:moveTo>
                  <a:lnTo>
                    <a:pt x="0" y="58617"/>
                  </a:lnTo>
                  <a:lnTo>
                    <a:pt x="0" y="104586"/>
                  </a:lnTo>
                  <a:lnTo>
                    <a:pt x="0" y="160840"/>
                  </a:lnTo>
                  <a:lnTo>
                    <a:pt x="5589" y="221961"/>
                  </a:lnTo>
                  <a:lnTo>
                    <a:pt x="14654" y="284525"/>
                  </a:lnTo>
                  <a:lnTo>
                    <a:pt x="19159" y="341927"/>
                  </a:lnTo>
                  <a:lnTo>
                    <a:pt x="20682" y="394791"/>
                  </a:lnTo>
                  <a:lnTo>
                    <a:pt x="21024" y="337954"/>
                  </a:lnTo>
                  <a:lnTo>
                    <a:pt x="23386" y="298746"/>
                  </a:lnTo>
                  <a:lnTo>
                    <a:pt x="37865" y="265552"/>
                  </a:lnTo>
                  <a:lnTo>
                    <a:pt x="50364" y="248265"/>
                  </a:lnTo>
                  <a:lnTo>
                    <a:pt x="58142" y="243889"/>
                  </a:lnTo>
                  <a:lnTo>
                    <a:pt x="76144" y="242146"/>
                  </a:lnTo>
                  <a:lnTo>
                    <a:pt x="92723" y="248390"/>
                  </a:lnTo>
                  <a:lnTo>
                    <a:pt x="107890" y="260135"/>
                  </a:lnTo>
                  <a:lnTo>
                    <a:pt x="122431" y="277053"/>
                  </a:lnTo>
                  <a:lnTo>
                    <a:pt x="146421" y="335153"/>
                  </a:lnTo>
                  <a:lnTo>
                    <a:pt x="154518" y="371096"/>
                  </a:lnTo>
                  <a:lnTo>
                    <a:pt x="157927" y="4106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929292" y="1808106"/>
              <a:ext cx="145652" cy="234423"/>
            </a:xfrm>
            <a:custGeom>
              <a:avLst/>
              <a:gdLst/>
              <a:ahLst/>
              <a:cxnLst/>
              <a:rect l="0" t="0" r="0" b="0"/>
              <a:pathLst>
                <a:path w="145652" h="234423">
                  <a:moveTo>
                    <a:pt x="8780" y="108080"/>
                  </a:moveTo>
                  <a:lnTo>
                    <a:pt x="26761" y="92439"/>
                  </a:lnTo>
                  <a:lnTo>
                    <a:pt x="83134" y="69643"/>
                  </a:lnTo>
                  <a:lnTo>
                    <a:pt x="113089" y="57827"/>
                  </a:lnTo>
                  <a:lnTo>
                    <a:pt x="129619" y="46361"/>
                  </a:lnTo>
                  <a:lnTo>
                    <a:pt x="133793" y="38858"/>
                  </a:lnTo>
                  <a:lnTo>
                    <a:pt x="135311" y="21163"/>
                  </a:lnTo>
                  <a:lnTo>
                    <a:pt x="131739" y="13870"/>
                  </a:lnTo>
                  <a:lnTo>
                    <a:pt x="118411" y="2648"/>
                  </a:lnTo>
                  <a:lnTo>
                    <a:pt x="97669" y="0"/>
                  </a:lnTo>
                  <a:lnTo>
                    <a:pt x="74023" y="3893"/>
                  </a:lnTo>
                  <a:lnTo>
                    <a:pt x="51815" y="13421"/>
                  </a:lnTo>
                  <a:lnTo>
                    <a:pt x="36486" y="28575"/>
                  </a:lnTo>
                  <a:lnTo>
                    <a:pt x="7099" y="72221"/>
                  </a:lnTo>
                  <a:lnTo>
                    <a:pt x="0" y="128639"/>
                  </a:lnTo>
                  <a:lnTo>
                    <a:pt x="1368" y="154652"/>
                  </a:lnTo>
                  <a:lnTo>
                    <a:pt x="9776" y="174012"/>
                  </a:lnTo>
                  <a:lnTo>
                    <a:pt x="27662" y="198066"/>
                  </a:lnTo>
                  <a:lnTo>
                    <a:pt x="47198" y="209685"/>
                  </a:lnTo>
                  <a:lnTo>
                    <a:pt x="109116" y="229258"/>
                  </a:lnTo>
                  <a:lnTo>
                    <a:pt x="145651" y="23442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365768" y="1631750"/>
              <a:ext cx="213913" cy="436131"/>
            </a:xfrm>
            <a:custGeom>
              <a:avLst/>
              <a:gdLst/>
              <a:ahLst/>
              <a:cxnLst/>
              <a:rect l="0" t="0" r="0" b="0"/>
              <a:pathLst>
                <a:path w="213913" h="436131">
                  <a:moveTo>
                    <a:pt x="161901" y="273908"/>
                  </a:moveTo>
                  <a:lnTo>
                    <a:pt x="150722" y="257140"/>
                  </a:lnTo>
                  <a:lnTo>
                    <a:pt x="132756" y="245788"/>
                  </a:lnTo>
                  <a:lnTo>
                    <a:pt x="121413" y="241123"/>
                  </a:lnTo>
                  <a:lnTo>
                    <a:pt x="96333" y="239060"/>
                  </a:lnTo>
                  <a:lnTo>
                    <a:pt x="71928" y="243212"/>
                  </a:lnTo>
                  <a:lnTo>
                    <a:pt x="45034" y="258703"/>
                  </a:lnTo>
                  <a:lnTo>
                    <a:pt x="29631" y="271440"/>
                  </a:lnTo>
                  <a:lnTo>
                    <a:pt x="13395" y="297353"/>
                  </a:lnTo>
                  <a:lnTo>
                    <a:pt x="1176" y="327258"/>
                  </a:lnTo>
                  <a:lnTo>
                    <a:pt x="0" y="347922"/>
                  </a:lnTo>
                  <a:lnTo>
                    <a:pt x="4547" y="368804"/>
                  </a:lnTo>
                  <a:lnTo>
                    <a:pt x="27459" y="421325"/>
                  </a:lnTo>
                  <a:lnTo>
                    <a:pt x="34838" y="428338"/>
                  </a:lnTo>
                  <a:lnTo>
                    <a:pt x="55515" y="436130"/>
                  </a:lnTo>
                  <a:lnTo>
                    <a:pt x="80303" y="433354"/>
                  </a:lnTo>
                  <a:lnTo>
                    <a:pt x="105748" y="423151"/>
                  </a:lnTo>
                  <a:lnTo>
                    <a:pt x="128755" y="406919"/>
                  </a:lnTo>
                  <a:lnTo>
                    <a:pt x="144440" y="388006"/>
                  </a:lnTo>
                  <a:lnTo>
                    <a:pt x="180154" y="326400"/>
                  </a:lnTo>
                  <a:lnTo>
                    <a:pt x="196441" y="267639"/>
                  </a:lnTo>
                  <a:lnTo>
                    <a:pt x="207360" y="214468"/>
                  </a:lnTo>
                  <a:lnTo>
                    <a:pt x="212415" y="156080"/>
                  </a:lnTo>
                  <a:lnTo>
                    <a:pt x="213912" y="94327"/>
                  </a:lnTo>
                  <a:lnTo>
                    <a:pt x="203177" y="42754"/>
                  </a:lnTo>
                  <a:lnTo>
                    <a:pt x="190768" y="3426"/>
                  </a:lnTo>
                  <a:lnTo>
                    <a:pt x="188164" y="0"/>
                  </a:lnTo>
                  <a:lnTo>
                    <a:pt x="186428" y="2395"/>
                  </a:lnTo>
                  <a:lnTo>
                    <a:pt x="176179" y="59602"/>
                  </a:lnTo>
                  <a:lnTo>
                    <a:pt x="173170" y="119055"/>
                  </a:lnTo>
                  <a:lnTo>
                    <a:pt x="175768" y="169534"/>
                  </a:lnTo>
                  <a:lnTo>
                    <a:pt x="180826" y="221535"/>
                  </a:lnTo>
                  <a:lnTo>
                    <a:pt x="182326" y="270868"/>
                  </a:lnTo>
                  <a:lnTo>
                    <a:pt x="182833" y="329459"/>
                  </a:lnTo>
                  <a:lnTo>
                    <a:pt x="191273" y="382479"/>
                  </a:lnTo>
                  <a:lnTo>
                    <a:pt x="193485" y="40025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648515" y="1806503"/>
              <a:ext cx="152945" cy="236026"/>
            </a:xfrm>
            <a:custGeom>
              <a:avLst/>
              <a:gdLst/>
              <a:ahLst/>
              <a:cxnLst/>
              <a:rect l="0" t="0" r="0" b="0"/>
              <a:pathLst>
                <a:path w="152945" h="236026">
                  <a:moveTo>
                    <a:pt x="5495" y="130740"/>
                  </a:moveTo>
                  <a:lnTo>
                    <a:pt x="60540" y="112782"/>
                  </a:lnTo>
                  <a:lnTo>
                    <a:pt x="120007" y="95591"/>
                  </a:lnTo>
                  <a:lnTo>
                    <a:pt x="138668" y="82363"/>
                  </a:lnTo>
                  <a:lnTo>
                    <a:pt x="146919" y="73922"/>
                  </a:lnTo>
                  <a:lnTo>
                    <a:pt x="151251" y="64785"/>
                  </a:lnTo>
                  <a:lnTo>
                    <a:pt x="152944" y="45275"/>
                  </a:lnTo>
                  <a:lnTo>
                    <a:pt x="141730" y="14560"/>
                  </a:lnTo>
                  <a:lnTo>
                    <a:pt x="133753" y="7663"/>
                  </a:lnTo>
                  <a:lnTo>
                    <a:pt x="112411" y="0"/>
                  </a:lnTo>
                  <a:lnTo>
                    <a:pt x="102509" y="296"/>
                  </a:lnTo>
                  <a:lnTo>
                    <a:pt x="85267" y="6864"/>
                  </a:lnTo>
                  <a:lnTo>
                    <a:pt x="31750" y="43527"/>
                  </a:lnTo>
                  <a:lnTo>
                    <a:pt x="9504" y="69804"/>
                  </a:lnTo>
                  <a:lnTo>
                    <a:pt x="1427" y="95859"/>
                  </a:lnTo>
                  <a:lnTo>
                    <a:pt x="0" y="140292"/>
                  </a:lnTo>
                  <a:lnTo>
                    <a:pt x="5393" y="167741"/>
                  </a:lnTo>
                  <a:lnTo>
                    <a:pt x="21583" y="201755"/>
                  </a:lnTo>
                  <a:lnTo>
                    <a:pt x="34482" y="219234"/>
                  </a:lnTo>
                  <a:lnTo>
                    <a:pt x="54253" y="228562"/>
                  </a:lnTo>
                  <a:lnTo>
                    <a:pt x="88572" y="233814"/>
                  </a:lnTo>
                  <a:lnTo>
                    <a:pt x="121308" y="2360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872125" y="1842487"/>
              <a:ext cx="108270" cy="193447"/>
            </a:xfrm>
            <a:custGeom>
              <a:avLst/>
              <a:gdLst/>
              <a:ahLst/>
              <a:cxnLst/>
              <a:rect l="0" t="0" r="0" b="0"/>
              <a:pathLst>
                <a:path w="108270" h="193447">
                  <a:moveTo>
                    <a:pt x="108269" y="0"/>
                  </a:moveTo>
                  <a:lnTo>
                    <a:pt x="85912" y="0"/>
                  </a:lnTo>
                  <a:lnTo>
                    <a:pt x="55241" y="11178"/>
                  </a:lnTo>
                  <a:lnTo>
                    <a:pt x="37517" y="29144"/>
                  </a:lnTo>
                  <a:lnTo>
                    <a:pt x="12664" y="73217"/>
                  </a:lnTo>
                  <a:lnTo>
                    <a:pt x="263" y="105142"/>
                  </a:lnTo>
                  <a:lnTo>
                    <a:pt x="0" y="115718"/>
                  </a:lnTo>
                  <a:lnTo>
                    <a:pt x="5947" y="136828"/>
                  </a:lnTo>
                  <a:lnTo>
                    <a:pt x="22449" y="162854"/>
                  </a:lnTo>
                  <a:lnTo>
                    <a:pt x="38541" y="174935"/>
                  </a:lnTo>
                  <a:lnTo>
                    <a:pt x="77467" y="192222"/>
                  </a:lnTo>
                  <a:lnTo>
                    <a:pt x="91849" y="193446"/>
                  </a:lnTo>
                  <a:lnTo>
                    <a:pt x="108269" y="1895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075150" y="1884601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8333" y="37477"/>
                  </a:lnTo>
                  <a:lnTo>
                    <a:pt x="10095" y="88901"/>
                  </a:lnTo>
                  <a:lnTo>
                    <a:pt x="18804" y="140388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054093" y="173720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159378" y="1822801"/>
              <a:ext cx="294799" cy="219728"/>
            </a:xfrm>
            <a:custGeom>
              <a:avLst/>
              <a:gdLst/>
              <a:ahLst/>
              <a:cxnLst/>
              <a:rect l="0" t="0" r="0" b="0"/>
              <a:pathLst>
                <a:path w="294799" h="219728">
                  <a:moveTo>
                    <a:pt x="0" y="103914"/>
                  </a:moveTo>
                  <a:lnTo>
                    <a:pt x="23719" y="162530"/>
                  </a:lnTo>
                  <a:lnTo>
                    <a:pt x="30032" y="207346"/>
                  </a:lnTo>
                  <a:lnTo>
                    <a:pt x="30550" y="205624"/>
                  </a:lnTo>
                  <a:lnTo>
                    <a:pt x="29956" y="192402"/>
                  </a:lnTo>
                  <a:lnTo>
                    <a:pt x="16871" y="139613"/>
                  </a:lnTo>
                  <a:lnTo>
                    <a:pt x="12951" y="79726"/>
                  </a:lnTo>
                  <a:lnTo>
                    <a:pt x="16675" y="54559"/>
                  </a:lnTo>
                  <a:lnTo>
                    <a:pt x="21645" y="45274"/>
                  </a:lnTo>
                  <a:lnTo>
                    <a:pt x="36526" y="31838"/>
                  </a:lnTo>
                  <a:lnTo>
                    <a:pt x="45408" y="31297"/>
                  </a:lnTo>
                  <a:lnTo>
                    <a:pt x="64635" y="40054"/>
                  </a:lnTo>
                  <a:lnTo>
                    <a:pt x="89601" y="59126"/>
                  </a:lnTo>
                  <a:lnTo>
                    <a:pt x="106227" y="85184"/>
                  </a:lnTo>
                  <a:lnTo>
                    <a:pt x="118563" y="115132"/>
                  </a:lnTo>
                  <a:lnTo>
                    <a:pt x="121155" y="117242"/>
                  </a:lnTo>
                  <a:lnTo>
                    <a:pt x="122884" y="113969"/>
                  </a:lnTo>
                  <a:lnTo>
                    <a:pt x="129158" y="52501"/>
                  </a:lnTo>
                  <a:lnTo>
                    <a:pt x="140824" y="20050"/>
                  </a:lnTo>
                  <a:lnTo>
                    <a:pt x="146525" y="9400"/>
                  </a:lnTo>
                  <a:lnTo>
                    <a:pt x="155005" y="3470"/>
                  </a:lnTo>
                  <a:lnTo>
                    <a:pt x="176906" y="0"/>
                  </a:lnTo>
                  <a:lnTo>
                    <a:pt x="199117" y="5477"/>
                  </a:lnTo>
                  <a:lnTo>
                    <a:pt x="219518" y="16880"/>
                  </a:lnTo>
                  <a:lnTo>
                    <a:pt x="236383" y="33647"/>
                  </a:lnTo>
                  <a:lnTo>
                    <a:pt x="253443" y="68406"/>
                  </a:lnTo>
                  <a:lnTo>
                    <a:pt x="269688" y="120903"/>
                  </a:lnTo>
                  <a:lnTo>
                    <a:pt x="287707" y="177077"/>
                  </a:lnTo>
                  <a:lnTo>
                    <a:pt x="294798" y="2197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540221" y="1872252"/>
              <a:ext cx="187697" cy="191334"/>
            </a:xfrm>
            <a:custGeom>
              <a:avLst/>
              <a:gdLst/>
              <a:ahLst/>
              <a:cxnLst/>
              <a:rect l="0" t="0" r="0" b="0"/>
              <a:pathLst>
                <a:path w="187697" h="191334">
                  <a:moveTo>
                    <a:pt x="103468" y="86048"/>
                  </a:moveTo>
                  <a:lnTo>
                    <a:pt x="109057" y="69281"/>
                  </a:lnTo>
                  <a:lnTo>
                    <a:pt x="108681" y="51690"/>
                  </a:lnTo>
                  <a:lnTo>
                    <a:pt x="103445" y="33343"/>
                  </a:lnTo>
                  <a:lnTo>
                    <a:pt x="93319" y="17390"/>
                  </a:lnTo>
                  <a:lnTo>
                    <a:pt x="77900" y="5621"/>
                  </a:lnTo>
                  <a:lnTo>
                    <a:pt x="68875" y="844"/>
                  </a:lnTo>
                  <a:lnTo>
                    <a:pt x="60519" y="0"/>
                  </a:lnTo>
                  <a:lnTo>
                    <a:pt x="44995" y="5301"/>
                  </a:lnTo>
                  <a:lnTo>
                    <a:pt x="23101" y="21439"/>
                  </a:lnTo>
                  <a:lnTo>
                    <a:pt x="7386" y="46627"/>
                  </a:lnTo>
                  <a:lnTo>
                    <a:pt x="0" y="102221"/>
                  </a:lnTo>
                  <a:lnTo>
                    <a:pt x="1061" y="144133"/>
                  </a:lnTo>
                  <a:lnTo>
                    <a:pt x="9601" y="168015"/>
                  </a:lnTo>
                  <a:lnTo>
                    <a:pt x="17493" y="175788"/>
                  </a:lnTo>
                  <a:lnTo>
                    <a:pt x="38741" y="184424"/>
                  </a:lnTo>
                  <a:lnTo>
                    <a:pt x="48618" y="183218"/>
                  </a:lnTo>
                  <a:lnTo>
                    <a:pt x="65832" y="172518"/>
                  </a:lnTo>
                  <a:lnTo>
                    <a:pt x="88676" y="141175"/>
                  </a:lnTo>
                  <a:lnTo>
                    <a:pt x="101716" y="96851"/>
                  </a:lnTo>
                  <a:lnTo>
                    <a:pt x="104640" y="96759"/>
                  </a:lnTo>
                  <a:lnTo>
                    <a:pt x="107759" y="100208"/>
                  </a:lnTo>
                  <a:lnTo>
                    <a:pt x="139996" y="159407"/>
                  </a:lnTo>
                  <a:lnTo>
                    <a:pt x="153238" y="175584"/>
                  </a:lnTo>
                  <a:lnTo>
                    <a:pt x="166922" y="184333"/>
                  </a:lnTo>
                  <a:lnTo>
                    <a:pt x="187696" y="19133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817460" y="1600331"/>
              <a:ext cx="36800" cy="505369"/>
            </a:xfrm>
            <a:custGeom>
              <a:avLst/>
              <a:gdLst/>
              <a:ahLst/>
              <a:cxnLst/>
              <a:rect l="0" t="0" r="0" b="0"/>
              <a:pathLst>
                <a:path w="36800" h="505369">
                  <a:moveTo>
                    <a:pt x="5213" y="0"/>
                  </a:moveTo>
                  <a:lnTo>
                    <a:pt x="5213" y="48931"/>
                  </a:lnTo>
                  <a:lnTo>
                    <a:pt x="2094" y="99896"/>
                  </a:lnTo>
                  <a:lnTo>
                    <a:pt x="0" y="150092"/>
                  </a:lnTo>
                  <a:lnTo>
                    <a:pt x="3668" y="196550"/>
                  </a:lnTo>
                  <a:lnTo>
                    <a:pt x="4756" y="251649"/>
                  </a:lnTo>
                  <a:lnTo>
                    <a:pt x="8197" y="305020"/>
                  </a:lnTo>
                  <a:lnTo>
                    <a:pt x="13506" y="357878"/>
                  </a:lnTo>
                  <a:lnTo>
                    <a:pt x="18199" y="407465"/>
                  </a:lnTo>
                  <a:lnTo>
                    <a:pt x="30265" y="466142"/>
                  </a:lnTo>
                  <a:lnTo>
                    <a:pt x="36799" y="5053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328042" y="1770280"/>
              <a:ext cx="162471" cy="544758"/>
            </a:xfrm>
            <a:custGeom>
              <a:avLst/>
              <a:gdLst/>
              <a:ahLst/>
              <a:cxnLst/>
              <a:rect l="0" t="0" r="0" b="0"/>
              <a:pathLst>
                <a:path w="162471" h="544758">
                  <a:moveTo>
                    <a:pt x="0" y="240663"/>
                  </a:moveTo>
                  <a:lnTo>
                    <a:pt x="14654" y="293690"/>
                  </a:lnTo>
                  <a:lnTo>
                    <a:pt x="28196" y="352306"/>
                  </a:lnTo>
                  <a:lnTo>
                    <a:pt x="38640" y="404114"/>
                  </a:lnTo>
                  <a:lnTo>
                    <a:pt x="47973" y="461058"/>
                  </a:lnTo>
                  <a:lnTo>
                    <a:pt x="51720" y="523407"/>
                  </a:lnTo>
                  <a:lnTo>
                    <a:pt x="51062" y="544141"/>
                  </a:lnTo>
                  <a:lnTo>
                    <a:pt x="49249" y="544757"/>
                  </a:lnTo>
                  <a:lnTo>
                    <a:pt x="46870" y="541658"/>
                  </a:lnTo>
                  <a:lnTo>
                    <a:pt x="43053" y="493488"/>
                  </a:lnTo>
                  <a:lnTo>
                    <a:pt x="41222" y="436457"/>
                  </a:lnTo>
                  <a:lnTo>
                    <a:pt x="36648" y="391633"/>
                  </a:lnTo>
                  <a:lnTo>
                    <a:pt x="30716" y="347535"/>
                  </a:lnTo>
                  <a:lnTo>
                    <a:pt x="25349" y="304539"/>
                  </a:lnTo>
                  <a:lnTo>
                    <a:pt x="21159" y="244381"/>
                  </a:lnTo>
                  <a:lnTo>
                    <a:pt x="12974" y="184595"/>
                  </a:lnTo>
                  <a:lnTo>
                    <a:pt x="16600" y="122743"/>
                  </a:lnTo>
                  <a:lnTo>
                    <a:pt x="21346" y="66635"/>
                  </a:lnTo>
                  <a:lnTo>
                    <a:pt x="30371" y="31561"/>
                  </a:lnTo>
                  <a:lnTo>
                    <a:pt x="41184" y="9688"/>
                  </a:lnTo>
                  <a:lnTo>
                    <a:pt x="49683" y="3621"/>
                  </a:lnTo>
                  <a:lnTo>
                    <a:pt x="71604" y="0"/>
                  </a:lnTo>
                  <a:lnTo>
                    <a:pt x="90705" y="5410"/>
                  </a:lnTo>
                  <a:lnTo>
                    <a:pt x="106993" y="16783"/>
                  </a:lnTo>
                  <a:lnTo>
                    <a:pt x="122032" y="33536"/>
                  </a:lnTo>
                  <a:lnTo>
                    <a:pt x="138062" y="68288"/>
                  </a:lnTo>
                  <a:lnTo>
                    <a:pt x="153960" y="129187"/>
                  </a:lnTo>
                  <a:lnTo>
                    <a:pt x="162470" y="174358"/>
                  </a:lnTo>
                  <a:lnTo>
                    <a:pt x="160726" y="207294"/>
                  </a:lnTo>
                  <a:lnTo>
                    <a:pt x="149812" y="235191"/>
                  </a:lnTo>
                  <a:lnTo>
                    <a:pt x="119799" y="276107"/>
                  </a:lnTo>
                  <a:lnTo>
                    <a:pt x="92818" y="293798"/>
                  </a:lnTo>
                  <a:lnTo>
                    <a:pt x="63170" y="30383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541313" y="1800373"/>
              <a:ext cx="109218" cy="257843"/>
            </a:xfrm>
            <a:custGeom>
              <a:avLst/>
              <a:gdLst/>
              <a:ahLst/>
              <a:cxnLst/>
              <a:rect l="0" t="0" r="0" b="0"/>
              <a:pathLst>
                <a:path w="109218" h="257843">
                  <a:moveTo>
                    <a:pt x="81526" y="42114"/>
                  </a:moveTo>
                  <a:lnTo>
                    <a:pt x="43152" y="71422"/>
                  </a:lnTo>
                  <a:lnTo>
                    <a:pt x="21934" y="97201"/>
                  </a:lnTo>
                  <a:lnTo>
                    <a:pt x="6417" y="132655"/>
                  </a:lnTo>
                  <a:lnTo>
                    <a:pt x="0" y="172796"/>
                  </a:lnTo>
                  <a:lnTo>
                    <a:pt x="3688" y="214325"/>
                  </a:lnTo>
                  <a:lnTo>
                    <a:pt x="12226" y="236025"/>
                  </a:lnTo>
                  <a:lnTo>
                    <a:pt x="17779" y="245088"/>
                  </a:lnTo>
                  <a:lnTo>
                    <a:pt x="26160" y="251129"/>
                  </a:lnTo>
                  <a:lnTo>
                    <a:pt x="47951" y="257842"/>
                  </a:lnTo>
                  <a:lnTo>
                    <a:pt x="57972" y="256122"/>
                  </a:lnTo>
                  <a:lnTo>
                    <a:pt x="75347" y="244853"/>
                  </a:lnTo>
                  <a:lnTo>
                    <a:pt x="87749" y="225027"/>
                  </a:lnTo>
                  <a:lnTo>
                    <a:pt x="107866" y="166633"/>
                  </a:lnTo>
                  <a:lnTo>
                    <a:pt x="109217" y="121382"/>
                  </a:lnTo>
                  <a:lnTo>
                    <a:pt x="95841" y="78989"/>
                  </a:lnTo>
                  <a:lnTo>
                    <a:pt x="70359" y="35750"/>
                  </a:lnTo>
                  <a:lnTo>
                    <a:pt x="49751" y="14882"/>
                  </a:lnTo>
                  <a:lnTo>
                    <a:pt x="2888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753644" y="1874072"/>
              <a:ext cx="27124" cy="221100"/>
            </a:xfrm>
            <a:custGeom>
              <a:avLst/>
              <a:gdLst/>
              <a:ahLst/>
              <a:cxnLst/>
              <a:rect l="0" t="0" r="0" b="0"/>
              <a:pathLst>
                <a:path w="27124" h="221100">
                  <a:moveTo>
                    <a:pt x="6066" y="0"/>
                  </a:moveTo>
                  <a:lnTo>
                    <a:pt x="0" y="33622"/>
                  </a:lnTo>
                  <a:lnTo>
                    <a:pt x="4522" y="85323"/>
                  </a:lnTo>
                  <a:lnTo>
                    <a:pt x="14268" y="147327"/>
                  </a:lnTo>
                  <a:lnTo>
                    <a:pt x="24237" y="194481"/>
                  </a:lnTo>
                  <a:lnTo>
                    <a:pt x="27123" y="2210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728124" y="173720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843938" y="1843204"/>
              <a:ext cx="151954" cy="241439"/>
            </a:xfrm>
            <a:custGeom>
              <a:avLst/>
              <a:gdLst/>
              <a:ahLst/>
              <a:cxnLst/>
              <a:rect l="0" t="0" r="0" b="0"/>
              <a:pathLst>
                <a:path w="151954" h="241439">
                  <a:moveTo>
                    <a:pt x="0" y="62454"/>
                  </a:moveTo>
                  <a:lnTo>
                    <a:pt x="7235" y="90009"/>
                  </a:lnTo>
                  <a:lnTo>
                    <a:pt x="12998" y="146232"/>
                  </a:lnTo>
                  <a:lnTo>
                    <a:pt x="25054" y="202745"/>
                  </a:lnTo>
                  <a:lnTo>
                    <a:pt x="27231" y="206284"/>
                  </a:lnTo>
                  <a:lnTo>
                    <a:pt x="28683" y="202794"/>
                  </a:lnTo>
                  <a:lnTo>
                    <a:pt x="30033" y="146705"/>
                  </a:lnTo>
                  <a:lnTo>
                    <a:pt x="23176" y="85248"/>
                  </a:lnTo>
                  <a:lnTo>
                    <a:pt x="21475" y="27702"/>
                  </a:lnTo>
                  <a:lnTo>
                    <a:pt x="26015" y="17059"/>
                  </a:lnTo>
                  <a:lnTo>
                    <a:pt x="43538" y="2114"/>
                  </a:lnTo>
                  <a:lnTo>
                    <a:pt x="52422" y="0"/>
                  </a:lnTo>
                  <a:lnTo>
                    <a:pt x="60684" y="931"/>
                  </a:lnTo>
                  <a:lnTo>
                    <a:pt x="68531" y="3891"/>
                  </a:lnTo>
                  <a:lnTo>
                    <a:pt x="83491" y="16539"/>
                  </a:lnTo>
                  <a:lnTo>
                    <a:pt x="112158" y="53254"/>
                  </a:lnTo>
                  <a:lnTo>
                    <a:pt x="131945" y="103877"/>
                  </a:lnTo>
                  <a:lnTo>
                    <a:pt x="147119" y="165869"/>
                  </a:lnTo>
                  <a:lnTo>
                    <a:pt x="151953" y="193814"/>
                  </a:lnTo>
                  <a:lnTo>
                    <a:pt x="150203" y="217932"/>
                  </a:lnTo>
                  <a:lnTo>
                    <a:pt x="145525" y="230991"/>
                  </a:lnTo>
                  <a:lnTo>
                    <a:pt x="136870" y="24143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9086093" y="1600331"/>
              <a:ext cx="21058" cy="484312"/>
            </a:xfrm>
            <a:custGeom>
              <a:avLst/>
              <a:gdLst/>
              <a:ahLst/>
              <a:cxnLst/>
              <a:rect l="0" t="0" r="0" b="0"/>
              <a:pathLst>
                <a:path w="21058" h="484312">
                  <a:moveTo>
                    <a:pt x="0" y="0"/>
                  </a:moveTo>
                  <a:lnTo>
                    <a:pt x="0" y="48931"/>
                  </a:lnTo>
                  <a:lnTo>
                    <a:pt x="3120" y="103015"/>
                  </a:lnTo>
                  <a:lnTo>
                    <a:pt x="8334" y="161545"/>
                  </a:lnTo>
                  <a:lnTo>
                    <a:pt x="10095" y="223243"/>
                  </a:lnTo>
                  <a:lnTo>
                    <a:pt x="10443" y="280491"/>
                  </a:lnTo>
                  <a:lnTo>
                    <a:pt x="10512" y="336859"/>
                  </a:lnTo>
                  <a:lnTo>
                    <a:pt x="16114" y="398643"/>
                  </a:lnTo>
                  <a:lnTo>
                    <a:pt x="20081" y="455257"/>
                  </a:lnTo>
                  <a:lnTo>
                    <a:pt x="21057" y="4843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938694" y="1779316"/>
              <a:ext cx="273742" cy="42115"/>
            </a:xfrm>
            <a:custGeom>
              <a:avLst/>
              <a:gdLst/>
              <a:ahLst/>
              <a:cxnLst/>
              <a:rect l="0" t="0" r="0" b="0"/>
              <a:pathLst>
                <a:path w="273742" h="42115">
                  <a:moveTo>
                    <a:pt x="273741" y="0"/>
                  </a:moveTo>
                  <a:lnTo>
                    <a:pt x="215124" y="5589"/>
                  </a:lnTo>
                  <a:lnTo>
                    <a:pt x="163566" y="9065"/>
                  </a:lnTo>
                  <a:lnTo>
                    <a:pt x="107309" y="18644"/>
                  </a:lnTo>
                  <a:lnTo>
                    <a:pt x="52350" y="28682"/>
                  </a:lnTo>
                  <a:lnTo>
                    <a:pt x="19801" y="3384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9297953" y="1821430"/>
              <a:ext cx="177735" cy="263487"/>
            </a:xfrm>
            <a:custGeom>
              <a:avLst/>
              <a:gdLst/>
              <a:ahLst/>
              <a:cxnLst/>
              <a:rect l="0" t="0" r="0" b="0"/>
              <a:pathLst>
                <a:path w="177735" h="263487">
                  <a:moveTo>
                    <a:pt x="125052" y="0"/>
                  </a:moveTo>
                  <a:lnTo>
                    <a:pt x="61624" y="19128"/>
                  </a:lnTo>
                  <a:lnTo>
                    <a:pt x="9205" y="49803"/>
                  </a:lnTo>
                  <a:lnTo>
                    <a:pt x="3367" y="57768"/>
                  </a:lnTo>
                  <a:lnTo>
                    <a:pt x="645" y="66588"/>
                  </a:lnTo>
                  <a:lnTo>
                    <a:pt x="0" y="75978"/>
                  </a:lnTo>
                  <a:lnTo>
                    <a:pt x="3079" y="83407"/>
                  </a:lnTo>
                  <a:lnTo>
                    <a:pt x="15860" y="94781"/>
                  </a:lnTo>
                  <a:lnTo>
                    <a:pt x="72991" y="124606"/>
                  </a:lnTo>
                  <a:lnTo>
                    <a:pt x="133462" y="149827"/>
                  </a:lnTo>
                  <a:lnTo>
                    <a:pt x="154526" y="163686"/>
                  </a:lnTo>
                  <a:lnTo>
                    <a:pt x="171686" y="181544"/>
                  </a:lnTo>
                  <a:lnTo>
                    <a:pt x="176029" y="191219"/>
                  </a:lnTo>
                  <a:lnTo>
                    <a:pt x="177734" y="211328"/>
                  </a:lnTo>
                  <a:lnTo>
                    <a:pt x="171473" y="228844"/>
                  </a:lnTo>
                  <a:lnTo>
                    <a:pt x="159722" y="244428"/>
                  </a:lnTo>
                  <a:lnTo>
                    <a:pt x="142800" y="259153"/>
                  </a:lnTo>
                  <a:lnTo>
                    <a:pt x="132205" y="262846"/>
                  </a:lnTo>
                  <a:lnTo>
                    <a:pt x="87817" y="263486"/>
                  </a:lnTo>
                  <a:lnTo>
                    <a:pt x="61881" y="2632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9592112" y="1600331"/>
              <a:ext cx="20407" cy="284271"/>
            </a:xfrm>
            <a:custGeom>
              <a:avLst/>
              <a:gdLst/>
              <a:ahLst/>
              <a:cxnLst/>
              <a:rect l="0" t="0" r="0" b="0"/>
              <a:pathLst>
                <a:path w="20407" h="284271">
                  <a:moveTo>
                    <a:pt x="9877" y="0"/>
                  </a:moveTo>
                  <a:lnTo>
                    <a:pt x="2642" y="27556"/>
                  </a:lnTo>
                  <a:lnTo>
                    <a:pt x="0" y="90018"/>
                  </a:lnTo>
                  <a:lnTo>
                    <a:pt x="2662" y="142875"/>
                  </a:lnTo>
                  <a:lnTo>
                    <a:pt x="7739" y="194412"/>
                  </a:lnTo>
                  <a:lnTo>
                    <a:pt x="12363" y="244777"/>
                  </a:lnTo>
                  <a:lnTo>
                    <a:pt x="20406" y="2842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9612518" y="213728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8" name="Freeform 77"/>
          <p:cNvSpPr/>
          <p:nvPr/>
        </p:nvSpPr>
        <p:spPr>
          <a:xfrm>
            <a:off x="1105492" y="2484725"/>
            <a:ext cx="1800374" cy="84229"/>
          </a:xfrm>
          <a:custGeom>
            <a:avLst/>
            <a:gdLst/>
            <a:ahLst/>
            <a:cxnLst/>
            <a:rect l="0" t="0" r="0" b="0"/>
            <a:pathLst>
              <a:path w="1800374" h="84229">
                <a:moveTo>
                  <a:pt x="1800373" y="0"/>
                </a:moveTo>
                <a:lnTo>
                  <a:pt x="1741756" y="0"/>
                </a:lnTo>
                <a:lnTo>
                  <a:pt x="1687582" y="1170"/>
                </a:lnTo>
                <a:lnTo>
                  <a:pt x="1628701" y="8333"/>
                </a:lnTo>
                <a:lnTo>
                  <a:pt x="1578322" y="9878"/>
                </a:lnTo>
                <a:lnTo>
                  <a:pt x="1526350" y="13455"/>
                </a:lnTo>
                <a:lnTo>
                  <a:pt x="1470786" y="18805"/>
                </a:lnTo>
                <a:lnTo>
                  <a:pt x="1409869" y="20390"/>
                </a:lnTo>
                <a:lnTo>
                  <a:pt x="1347366" y="23979"/>
                </a:lnTo>
                <a:lnTo>
                  <a:pt x="1304239" y="28205"/>
                </a:lnTo>
                <a:lnTo>
                  <a:pt x="1257775" y="30083"/>
                </a:lnTo>
                <a:lnTo>
                  <a:pt x="1212948" y="34037"/>
                </a:lnTo>
                <a:lnTo>
                  <a:pt x="1168458" y="38524"/>
                </a:lnTo>
                <a:lnTo>
                  <a:pt x="1121389" y="40519"/>
                </a:lnTo>
                <a:lnTo>
                  <a:pt x="1073173" y="41405"/>
                </a:lnTo>
                <a:lnTo>
                  <a:pt x="1024447" y="42969"/>
                </a:lnTo>
                <a:lnTo>
                  <a:pt x="975496" y="47563"/>
                </a:lnTo>
                <a:lnTo>
                  <a:pt x="926443" y="50385"/>
                </a:lnTo>
                <a:lnTo>
                  <a:pt x="877346" y="51639"/>
                </a:lnTo>
                <a:lnTo>
                  <a:pt x="828229" y="52197"/>
                </a:lnTo>
                <a:lnTo>
                  <a:pt x="779103" y="52444"/>
                </a:lnTo>
                <a:lnTo>
                  <a:pt x="729973" y="53724"/>
                </a:lnTo>
                <a:lnTo>
                  <a:pt x="680841" y="58193"/>
                </a:lnTo>
                <a:lnTo>
                  <a:pt x="628590" y="60958"/>
                </a:lnTo>
                <a:lnTo>
                  <a:pt x="574171" y="62188"/>
                </a:lnTo>
                <a:lnTo>
                  <a:pt x="518789" y="62734"/>
                </a:lnTo>
                <a:lnTo>
                  <a:pt x="462980" y="62977"/>
                </a:lnTo>
                <a:lnTo>
                  <a:pt x="405810" y="64255"/>
                </a:lnTo>
                <a:lnTo>
                  <a:pt x="345306" y="68722"/>
                </a:lnTo>
                <a:lnTo>
                  <a:pt x="283321" y="71487"/>
                </a:lnTo>
                <a:lnTo>
                  <a:pt x="221847" y="72716"/>
                </a:lnTo>
                <a:lnTo>
                  <a:pt x="163329" y="73263"/>
                </a:lnTo>
                <a:lnTo>
                  <a:pt x="99887" y="76625"/>
                </a:lnTo>
                <a:lnTo>
                  <a:pt x="44394" y="80849"/>
                </a:lnTo>
                <a:lnTo>
                  <a:pt x="0" y="84228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824190" y="497274"/>
            <a:ext cx="2758536" cy="601997"/>
            <a:chOff x="824190" y="497274"/>
            <a:chExt cx="2758536" cy="601997"/>
          </a:xfrm>
        </p:grpSpPr>
        <p:sp>
          <p:nvSpPr>
            <p:cNvPr id="2" name="Freeform 1"/>
            <p:cNvSpPr/>
            <p:nvPr/>
          </p:nvSpPr>
          <p:spPr>
            <a:xfrm>
              <a:off x="824190" y="497274"/>
              <a:ext cx="569721" cy="601997"/>
            </a:xfrm>
            <a:custGeom>
              <a:avLst/>
              <a:gdLst/>
              <a:ahLst/>
              <a:cxnLst/>
              <a:rect l="0" t="0" r="0" b="0"/>
              <a:pathLst>
                <a:path w="569721" h="601997">
                  <a:moveTo>
                    <a:pt x="355001" y="18622"/>
                  </a:moveTo>
                  <a:lnTo>
                    <a:pt x="292721" y="1833"/>
                  </a:lnTo>
                  <a:lnTo>
                    <a:pt x="253620" y="0"/>
                  </a:lnTo>
                  <a:lnTo>
                    <a:pt x="218118" y="7515"/>
                  </a:lnTo>
                  <a:lnTo>
                    <a:pt x="156576" y="31428"/>
                  </a:lnTo>
                  <a:lnTo>
                    <a:pt x="129442" y="48413"/>
                  </a:lnTo>
                  <a:lnTo>
                    <a:pt x="77901" y="106654"/>
                  </a:lnTo>
                  <a:lnTo>
                    <a:pt x="42676" y="167172"/>
                  </a:lnTo>
                  <a:lnTo>
                    <a:pt x="15754" y="226386"/>
                  </a:lnTo>
                  <a:lnTo>
                    <a:pt x="3099" y="276064"/>
                  </a:lnTo>
                  <a:lnTo>
                    <a:pt x="0" y="326658"/>
                  </a:lnTo>
                  <a:lnTo>
                    <a:pt x="8840" y="389388"/>
                  </a:lnTo>
                  <a:lnTo>
                    <a:pt x="27441" y="452168"/>
                  </a:lnTo>
                  <a:lnTo>
                    <a:pt x="54815" y="508460"/>
                  </a:lnTo>
                  <a:lnTo>
                    <a:pt x="73016" y="532295"/>
                  </a:lnTo>
                  <a:lnTo>
                    <a:pt x="95924" y="548348"/>
                  </a:lnTo>
                  <a:lnTo>
                    <a:pt x="155288" y="579407"/>
                  </a:lnTo>
                  <a:lnTo>
                    <a:pt x="208360" y="596851"/>
                  </a:lnTo>
                  <a:lnTo>
                    <a:pt x="237185" y="601996"/>
                  </a:lnTo>
                  <a:lnTo>
                    <a:pt x="300230" y="595767"/>
                  </a:lnTo>
                  <a:lnTo>
                    <a:pt x="358090" y="577682"/>
                  </a:lnTo>
                  <a:lnTo>
                    <a:pt x="414073" y="544723"/>
                  </a:lnTo>
                  <a:lnTo>
                    <a:pt x="471379" y="488332"/>
                  </a:lnTo>
                  <a:lnTo>
                    <a:pt x="513040" y="435448"/>
                  </a:lnTo>
                  <a:lnTo>
                    <a:pt x="545489" y="378772"/>
                  </a:lnTo>
                  <a:lnTo>
                    <a:pt x="564377" y="315584"/>
                  </a:lnTo>
                  <a:lnTo>
                    <a:pt x="569720" y="286306"/>
                  </a:lnTo>
                  <a:lnTo>
                    <a:pt x="563618" y="229382"/>
                  </a:lnTo>
                  <a:lnTo>
                    <a:pt x="551147" y="167488"/>
                  </a:lnTo>
                  <a:lnTo>
                    <a:pt x="535301" y="127461"/>
                  </a:lnTo>
                  <a:lnTo>
                    <a:pt x="499410" y="82495"/>
                  </a:lnTo>
                  <a:lnTo>
                    <a:pt x="461870" y="52755"/>
                  </a:lnTo>
                  <a:lnTo>
                    <a:pt x="421111" y="36664"/>
                  </a:lnTo>
                  <a:lnTo>
                    <a:pt x="379399" y="32547"/>
                  </a:lnTo>
                  <a:lnTo>
                    <a:pt x="332741" y="37923"/>
                  </a:lnTo>
                  <a:lnTo>
                    <a:pt x="312887" y="396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515280" y="1010735"/>
              <a:ext cx="22632" cy="31760"/>
            </a:xfrm>
            <a:custGeom>
              <a:avLst/>
              <a:gdLst/>
              <a:ahLst/>
              <a:cxnLst/>
              <a:rect l="0" t="0" r="0" b="0"/>
              <a:pathLst>
                <a:path w="22632" h="31760">
                  <a:moveTo>
                    <a:pt x="21880" y="0"/>
                  </a:moveTo>
                  <a:lnTo>
                    <a:pt x="5113" y="5589"/>
                  </a:lnTo>
                  <a:lnTo>
                    <a:pt x="1343" y="10745"/>
                  </a:lnTo>
                  <a:lnTo>
                    <a:pt x="0" y="17692"/>
                  </a:lnTo>
                  <a:lnTo>
                    <a:pt x="274" y="25833"/>
                  </a:lnTo>
                  <a:lnTo>
                    <a:pt x="3967" y="30090"/>
                  </a:lnTo>
                  <a:lnTo>
                    <a:pt x="9938" y="31759"/>
                  </a:lnTo>
                  <a:lnTo>
                    <a:pt x="17428" y="31701"/>
                  </a:lnTo>
                  <a:lnTo>
                    <a:pt x="21252" y="28153"/>
                  </a:lnTo>
                  <a:lnTo>
                    <a:pt x="22631" y="22278"/>
                  </a:lnTo>
                  <a:lnTo>
                    <a:pt x="22381" y="14852"/>
                  </a:lnTo>
                  <a:lnTo>
                    <a:pt x="18705" y="11071"/>
                  </a:lnTo>
                  <a:lnTo>
                    <a:pt x="12744" y="9721"/>
                  </a:lnTo>
                  <a:lnTo>
                    <a:pt x="5261" y="9990"/>
                  </a:lnTo>
                  <a:lnTo>
                    <a:pt x="1442" y="13679"/>
                  </a:lnTo>
                  <a:lnTo>
                    <a:pt x="66" y="19648"/>
                  </a:lnTo>
                  <a:lnTo>
                    <a:pt x="318" y="27137"/>
                  </a:lnTo>
                  <a:lnTo>
                    <a:pt x="1657" y="28620"/>
                  </a:lnTo>
                  <a:lnTo>
                    <a:pt x="3719" y="26099"/>
                  </a:lnTo>
                  <a:lnTo>
                    <a:pt x="6263" y="20909"/>
                  </a:lnTo>
                  <a:lnTo>
                    <a:pt x="6789" y="16279"/>
                  </a:lnTo>
                  <a:lnTo>
                    <a:pt x="82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716145" y="554205"/>
              <a:ext cx="379027" cy="480555"/>
            </a:xfrm>
            <a:custGeom>
              <a:avLst/>
              <a:gdLst/>
              <a:ahLst/>
              <a:cxnLst/>
              <a:rect l="0" t="0" r="0" b="0"/>
              <a:pathLst>
                <a:path w="379027" h="480555">
                  <a:moveTo>
                    <a:pt x="0" y="130147"/>
                  </a:moveTo>
                  <a:lnTo>
                    <a:pt x="19128" y="77442"/>
                  </a:lnTo>
                  <a:lnTo>
                    <a:pt x="49803" y="33765"/>
                  </a:lnTo>
                  <a:lnTo>
                    <a:pt x="66588" y="19850"/>
                  </a:lnTo>
                  <a:lnTo>
                    <a:pt x="105960" y="1385"/>
                  </a:lnTo>
                  <a:lnTo>
                    <a:pt x="126642" y="0"/>
                  </a:lnTo>
                  <a:lnTo>
                    <a:pt x="147532" y="4453"/>
                  </a:lnTo>
                  <a:lnTo>
                    <a:pt x="168515" y="14232"/>
                  </a:lnTo>
                  <a:lnTo>
                    <a:pt x="194469" y="38480"/>
                  </a:lnTo>
                  <a:lnTo>
                    <a:pt x="228235" y="96773"/>
                  </a:lnTo>
                  <a:lnTo>
                    <a:pt x="248728" y="159374"/>
                  </a:lnTo>
                  <a:lnTo>
                    <a:pt x="260004" y="214602"/>
                  </a:lnTo>
                  <a:lnTo>
                    <a:pt x="259142" y="256556"/>
                  </a:lnTo>
                  <a:lnTo>
                    <a:pt x="248370" y="312654"/>
                  </a:lnTo>
                  <a:lnTo>
                    <a:pt x="241043" y="367626"/>
                  </a:lnTo>
                  <a:lnTo>
                    <a:pt x="213008" y="424329"/>
                  </a:lnTo>
                  <a:lnTo>
                    <a:pt x="192705" y="450759"/>
                  </a:lnTo>
                  <a:lnTo>
                    <a:pt x="166282" y="467818"/>
                  </a:lnTo>
                  <a:lnTo>
                    <a:pt x="136226" y="480282"/>
                  </a:lnTo>
                  <a:lnTo>
                    <a:pt x="125912" y="480554"/>
                  </a:lnTo>
                  <a:lnTo>
                    <a:pt x="105094" y="474616"/>
                  </a:lnTo>
                  <a:lnTo>
                    <a:pt x="71538" y="451741"/>
                  </a:lnTo>
                  <a:lnTo>
                    <a:pt x="56751" y="438414"/>
                  </a:lnTo>
                  <a:lnTo>
                    <a:pt x="54212" y="430415"/>
                  </a:lnTo>
                  <a:lnTo>
                    <a:pt x="57629" y="412168"/>
                  </a:lnTo>
                  <a:lnTo>
                    <a:pt x="70066" y="395480"/>
                  </a:lnTo>
                  <a:lnTo>
                    <a:pt x="78296" y="387754"/>
                  </a:lnTo>
                  <a:lnTo>
                    <a:pt x="99919" y="379170"/>
                  </a:lnTo>
                  <a:lnTo>
                    <a:pt x="123957" y="376524"/>
                  </a:lnTo>
                  <a:lnTo>
                    <a:pt x="178670" y="387358"/>
                  </a:lnTo>
                  <a:lnTo>
                    <a:pt x="242128" y="416552"/>
                  </a:lnTo>
                  <a:lnTo>
                    <a:pt x="305324" y="438862"/>
                  </a:lnTo>
                  <a:lnTo>
                    <a:pt x="354849" y="453395"/>
                  </a:lnTo>
                  <a:lnTo>
                    <a:pt x="379026" y="4565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400625" y="715937"/>
              <a:ext cx="10402" cy="200043"/>
            </a:xfrm>
            <a:custGeom>
              <a:avLst/>
              <a:gdLst/>
              <a:ahLst/>
              <a:cxnLst/>
              <a:rect l="0" t="0" r="0" b="0"/>
              <a:pathLst>
                <a:path w="10402" h="200043">
                  <a:moveTo>
                    <a:pt x="10401" y="0"/>
                  </a:moveTo>
                  <a:lnTo>
                    <a:pt x="3165" y="27556"/>
                  </a:lnTo>
                  <a:lnTo>
                    <a:pt x="522" y="83779"/>
                  </a:lnTo>
                  <a:lnTo>
                    <a:pt x="0" y="140292"/>
                  </a:lnTo>
                  <a:lnTo>
                    <a:pt x="10401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242570" y="810694"/>
              <a:ext cx="273741" cy="15686"/>
            </a:xfrm>
            <a:custGeom>
              <a:avLst/>
              <a:gdLst/>
              <a:ahLst/>
              <a:cxnLst/>
              <a:rect l="0" t="0" r="0" b="0"/>
              <a:pathLst>
                <a:path w="273741" h="15686">
                  <a:moveTo>
                    <a:pt x="273740" y="0"/>
                  </a:moveTo>
                  <a:lnTo>
                    <a:pt x="231049" y="3119"/>
                  </a:lnTo>
                  <a:lnTo>
                    <a:pt x="170502" y="9553"/>
                  </a:lnTo>
                  <a:lnTo>
                    <a:pt x="112405" y="13455"/>
                  </a:lnTo>
                  <a:lnTo>
                    <a:pt x="68400" y="15685"/>
                  </a:lnTo>
                  <a:lnTo>
                    <a:pt x="33135" y="1205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853222" y="579067"/>
              <a:ext cx="31587" cy="463255"/>
            </a:xfrm>
            <a:custGeom>
              <a:avLst/>
              <a:gdLst/>
              <a:ahLst/>
              <a:cxnLst/>
              <a:rect l="0" t="0" r="0" b="0"/>
              <a:pathLst>
                <a:path w="31587" h="463255">
                  <a:moveTo>
                    <a:pt x="31586" y="0"/>
                  </a:moveTo>
                  <a:lnTo>
                    <a:pt x="31586" y="50433"/>
                  </a:lnTo>
                  <a:lnTo>
                    <a:pt x="31586" y="107750"/>
                  </a:lnTo>
                  <a:lnTo>
                    <a:pt x="31586" y="166847"/>
                  </a:lnTo>
                  <a:lnTo>
                    <a:pt x="31586" y="217372"/>
                  </a:lnTo>
                  <a:lnTo>
                    <a:pt x="30416" y="272247"/>
                  </a:lnTo>
                  <a:lnTo>
                    <a:pt x="20133" y="330248"/>
                  </a:lnTo>
                  <a:lnTo>
                    <a:pt x="12426" y="391747"/>
                  </a:lnTo>
                  <a:lnTo>
                    <a:pt x="2445" y="445388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074321" y="100020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404765" y="560808"/>
              <a:ext cx="177961" cy="451696"/>
            </a:xfrm>
            <a:custGeom>
              <a:avLst/>
              <a:gdLst/>
              <a:ahLst/>
              <a:cxnLst/>
              <a:rect l="0" t="0" r="0" b="0"/>
              <a:pathLst>
                <a:path w="177961" h="451696">
                  <a:moveTo>
                    <a:pt x="174924" y="113015"/>
                  </a:moveTo>
                  <a:lnTo>
                    <a:pt x="125426" y="168103"/>
                  </a:lnTo>
                  <a:lnTo>
                    <a:pt x="93767" y="226956"/>
                  </a:lnTo>
                  <a:lnTo>
                    <a:pt x="66317" y="289630"/>
                  </a:lnTo>
                  <a:lnTo>
                    <a:pt x="49312" y="341748"/>
                  </a:lnTo>
                  <a:lnTo>
                    <a:pt x="33470" y="398073"/>
                  </a:lnTo>
                  <a:lnTo>
                    <a:pt x="35237" y="423762"/>
                  </a:lnTo>
                  <a:lnTo>
                    <a:pt x="40855" y="433653"/>
                  </a:lnTo>
                  <a:lnTo>
                    <a:pt x="59575" y="447764"/>
                  </a:lnTo>
                  <a:lnTo>
                    <a:pt x="83494" y="451695"/>
                  </a:lnTo>
                  <a:lnTo>
                    <a:pt x="108552" y="448373"/>
                  </a:lnTo>
                  <a:lnTo>
                    <a:pt x="131387" y="439098"/>
                  </a:lnTo>
                  <a:lnTo>
                    <a:pt x="158384" y="415133"/>
                  </a:lnTo>
                  <a:lnTo>
                    <a:pt x="175612" y="385806"/>
                  </a:lnTo>
                  <a:lnTo>
                    <a:pt x="177960" y="362157"/>
                  </a:lnTo>
                  <a:lnTo>
                    <a:pt x="173933" y="336049"/>
                  </a:lnTo>
                  <a:lnTo>
                    <a:pt x="145793" y="272815"/>
                  </a:lnTo>
                  <a:lnTo>
                    <a:pt x="110158" y="237604"/>
                  </a:lnTo>
                  <a:lnTo>
                    <a:pt x="49612" y="193888"/>
                  </a:lnTo>
                  <a:lnTo>
                    <a:pt x="10575" y="153070"/>
                  </a:lnTo>
                  <a:lnTo>
                    <a:pt x="2444" y="130038"/>
                  </a:lnTo>
                  <a:lnTo>
                    <a:pt x="0" y="104203"/>
                  </a:lnTo>
                  <a:lnTo>
                    <a:pt x="2813" y="77123"/>
                  </a:lnTo>
                  <a:lnTo>
                    <a:pt x="11083" y="55729"/>
                  </a:lnTo>
                  <a:lnTo>
                    <a:pt x="35455" y="22931"/>
                  </a:lnTo>
                  <a:lnTo>
                    <a:pt x="61460" y="6645"/>
                  </a:lnTo>
                  <a:lnTo>
                    <a:pt x="96981" y="0"/>
                  </a:lnTo>
                  <a:lnTo>
                    <a:pt x="131552" y="3620"/>
                  </a:lnTo>
                  <a:lnTo>
                    <a:pt x="150188" y="12143"/>
                  </a:lnTo>
                  <a:lnTo>
                    <a:pt x="158434" y="17691"/>
                  </a:lnTo>
                  <a:lnTo>
                    <a:pt x="162761" y="27239"/>
                  </a:lnTo>
                  <a:lnTo>
                    <a:pt x="164449" y="53446"/>
                  </a:lnTo>
                  <a:lnTo>
                    <a:pt x="158822" y="89906"/>
                  </a:lnTo>
                  <a:lnTo>
                    <a:pt x="132810" y="1340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750409" y="1814022"/>
            <a:ext cx="1534898" cy="584030"/>
            <a:chOff x="3750409" y="1814022"/>
            <a:chExt cx="1534898" cy="584030"/>
          </a:xfrm>
        </p:grpSpPr>
        <p:sp>
          <p:nvSpPr>
            <p:cNvPr id="11" name="Freeform 10"/>
            <p:cNvSpPr/>
            <p:nvPr/>
          </p:nvSpPr>
          <p:spPr>
            <a:xfrm>
              <a:off x="3750409" y="1814022"/>
              <a:ext cx="563300" cy="584030"/>
            </a:xfrm>
            <a:custGeom>
              <a:avLst/>
              <a:gdLst/>
              <a:ahLst/>
              <a:cxnLst/>
              <a:rect l="0" t="0" r="0" b="0"/>
              <a:pathLst>
                <a:path w="563300" h="584030">
                  <a:moveTo>
                    <a:pt x="260948" y="17936"/>
                  </a:moveTo>
                  <a:lnTo>
                    <a:pt x="249770" y="6758"/>
                  </a:lnTo>
                  <a:lnTo>
                    <a:pt x="231803" y="1270"/>
                  </a:lnTo>
                  <a:lnTo>
                    <a:pt x="209390" y="0"/>
                  </a:lnTo>
                  <a:lnTo>
                    <a:pt x="155806" y="11790"/>
                  </a:lnTo>
                  <a:lnTo>
                    <a:pt x="124120" y="21704"/>
                  </a:lnTo>
                  <a:lnTo>
                    <a:pt x="106159" y="34819"/>
                  </a:lnTo>
                  <a:lnTo>
                    <a:pt x="61182" y="92194"/>
                  </a:lnTo>
                  <a:lnTo>
                    <a:pt x="27018" y="153927"/>
                  </a:lnTo>
                  <a:lnTo>
                    <a:pt x="9196" y="216071"/>
                  </a:lnTo>
                  <a:lnTo>
                    <a:pt x="0" y="279342"/>
                  </a:lnTo>
                  <a:lnTo>
                    <a:pt x="523" y="339760"/>
                  </a:lnTo>
                  <a:lnTo>
                    <a:pt x="17610" y="396755"/>
                  </a:lnTo>
                  <a:lnTo>
                    <a:pt x="37354" y="458719"/>
                  </a:lnTo>
                  <a:lnTo>
                    <a:pt x="64920" y="501968"/>
                  </a:lnTo>
                  <a:lnTo>
                    <a:pt x="114077" y="552513"/>
                  </a:lnTo>
                  <a:lnTo>
                    <a:pt x="166261" y="578219"/>
                  </a:lnTo>
                  <a:lnTo>
                    <a:pt x="208976" y="584029"/>
                  </a:lnTo>
                  <a:lnTo>
                    <a:pt x="267406" y="577586"/>
                  </a:lnTo>
                  <a:lnTo>
                    <a:pt x="320889" y="565049"/>
                  </a:lnTo>
                  <a:lnTo>
                    <a:pt x="344910" y="555895"/>
                  </a:lnTo>
                  <a:lnTo>
                    <a:pt x="398459" y="524543"/>
                  </a:lnTo>
                  <a:lnTo>
                    <a:pt x="452452" y="487202"/>
                  </a:lnTo>
                  <a:lnTo>
                    <a:pt x="505401" y="434217"/>
                  </a:lnTo>
                  <a:lnTo>
                    <a:pt x="541549" y="376883"/>
                  </a:lnTo>
                  <a:lnTo>
                    <a:pt x="557129" y="339020"/>
                  </a:lnTo>
                  <a:lnTo>
                    <a:pt x="563299" y="277069"/>
                  </a:lnTo>
                  <a:lnTo>
                    <a:pt x="554465" y="215439"/>
                  </a:lnTo>
                  <a:lnTo>
                    <a:pt x="541455" y="158464"/>
                  </a:lnTo>
                  <a:lnTo>
                    <a:pt x="525515" y="124305"/>
                  </a:lnTo>
                  <a:lnTo>
                    <a:pt x="506435" y="105765"/>
                  </a:lnTo>
                  <a:lnTo>
                    <a:pt x="456059" y="74800"/>
                  </a:lnTo>
                  <a:lnTo>
                    <a:pt x="402217" y="47322"/>
                  </a:lnTo>
                  <a:lnTo>
                    <a:pt x="378717" y="37626"/>
                  </a:lnTo>
                  <a:lnTo>
                    <a:pt x="353454" y="35656"/>
                  </a:lnTo>
                  <a:lnTo>
                    <a:pt x="294794" y="46959"/>
                  </a:lnTo>
                  <a:lnTo>
                    <a:pt x="260948" y="600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473412" y="2326798"/>
              <a:ext cx="32786" cy="31759"/>
            </a:xfrm>
            <a:custGeom>
              <a:avLst/>
              <a:gdLst/>
              <a:ahLst/>
              <a:cxnLst/>
              <a:rect l="0" t="0" r="0" b="0"/>
              <a:pathLst>
                <a:path w="32786" h="31759">
                  <a:moveTo>
                    <a:pt x="32785" y="0"/>
                  </a:moveTo>
                  <a:lnTo>
                    <a:pt x="16017" y="5589"/>
                  </a:lnTo>
                  <a:lnTo>
                    <a:pt x="4665" y="17692"/>
                  </a:lnTo>
                  <a:lnTo>
                    <a:pt x="0" y="25832"/>
                  </a:lnTo>
                  <a:lnTo>
                    <a:pt x="400" y="30089"/>
                  </a:lnTo>
                  <a:lnTo>
                    <a:pt x="4176" y="31758"/>
                  </a:lnTo>
                  <a:lnTo>
                    <a:pt x="10203" y="31700"/>
                  </a:lnTo>
                  <a:lnTo>
                    <a:pt x="15390" y="28152"/>
                  </a:lnTo>
                  <a:lnTo>
                    <a:pt x="24274" y="14852"/>
                  </a:lnTo>
                  <a:lnTo>
                    <a:pt x="22431" y="9901"/>
                  </a:lnTo>
                  <a:lnTo>
                    <a:pt x="16524" y="6601"/>
                  </a:lnTo>
                  <a:lnTo>
                    <a:pt x="7906" y="4400"/>
                  </a:lnTo>
                  <a:lnTo>
                    <a:pt x="3331" y="6443"/>
                  </a:lnTo>
                  <a:lnTo>
                    <a:pt x="1450" y="11314"/>
                  </a:lnTo>
                  <a:lnTo>
                    <a:pt x="1367" y="18071"/>
                  </a:lnTo>
                  <a:lnTo>
                    <a:pt x="2481" y="21406"/>
                  </a:lnTo>
                  <a:lnTo>
                    <a:pt x="4393" y="22459"/>
                  </a:lnTo>
                  <a:lnTo>
                    <a:pt x="11728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779938" y="1834822"/>
              <a:ext cx="505369" cy="554535"/>
            </a:xfrm>
            <a:custGeom>
              <a:avLst/>
              <a:gdLst/>
              <a:ahLst/>
              <a:cxnLst/>
              <a:rect l="0" t="0" r="0" b="0"/>
              <a:pathLst>
                <a:path w="505369" h="554535">
                  <a:moveTo>
                    <a:pt x="0" y="123478"/>
                  </a:moveTo>
                  <a:lnTo>
                    <a:pt x="20243" y="79515"/>
                  </a:lnTo>
                  <a:lnTo>
                    <a:pt x="39403" y="49231"/>
                  </a:lnTo>
                  <a:lnTo>
                    <a:pt x="71076" y="23620"/>
                  </a:lnTo>
                  <a:lnTo>
                    <a:pt x="104507" y="6803"/>
                  </a:lnTo>
                  <a:lnTo>
                    <a:pt x="142229" y="0"/>
                  </a:lnTo>
                  <a:lnTo>
                    <a:pt x="163038" y="4648"/>
                  </a:lnTo>
                  <a:lnTo>
                    <a:pt x="191027" y="23538"/>
                  </a:lnTo>
                  <a:lnTo>
                    <a:pt x="226337" y="61363"/>
                  </a:lnTo>
                  <a:lnTo>
                    <a:pt x="255841" y="112205"/>
                  </a:lnTo>
                  <a:lnTo>
                    <a:pt x="275976" y="160432"/>
                  </a:lnTo>
                  <a:lnTo>
                    <a:pt x="288701" y="212936"/>
                  </a:lnTo>
                  <a:lnTo>
                    <a:pt x="292991" y="271257"/>
                  </a:lnTo>
                  <a:lnTo>
                    <a:pt x="294262" y="326102"/>
                  </a:lnTo>
                  <a:lnTo>
                    <a:pt x="293469" y="377057"/>
                  </a:lnTo>
                  <a:lnTo>
                    <a:pt x="280122" y="438064"/>
                  </a:lnTo>
                  <a:lnTo>
                    <a:pt x="258190" y="489602"/>
                  </a:lnTo>
                  <a:lnTo>
                    <a:pt x="244992" y="517047"/>
                  </a:lnTo>
                  <a:lnTo>
                    <a:pt x="225089" y="538603"/>
                  </a:lnTo>
                  <a:lnTo>
                    <a:pt x="213230" y="547627"/>
                  </a:lnTo>
                  <a:lnTo>
                    <a:pt x="190695" y="554534"/>
                  </a:lnTo>
                  <a:lnTo>
                    <a:pt x="168981" y="552535"/>
                  </a:lnTo>
                  <a:lnTo>
                    <a:pt x="147632" y="543847"/>
                  </a:lnTo>
                  <a:lnTo>
                    <a:pt x="140535" y="535915"/>
                  </a:lnTo>
                  <a:lnTo>
                    <a:pt x="132650" y="514624"/>
                  </a:lnTo>
                  <a:lnTo>
                    <a:pt x="133800" y="476329"/>
                  </a:lnTo>
                  <a:lnTo>
                    <a:pt x="147139" y="435347"/>
                  </a:lnTo>
                  <a:lnTo>
                    <a:pt x="162491" y="413775"/>
                  </a:lnTo>
                  <a:lnTo>
                    <a:pt x="181013" y="397558"/>
                  </a:lnTo>
                  <a:lnTo>
                    <a:pt x="200942" y="386451"/>
                  </a:lnTo>
                  <a:lnTo>
                    <a:pt x="227738" y="383855"/>
                  </a:lnTo>
                  <a:lnTo>
                    <a:pt x="287010" y="391720"/>
                  </a:lnTo>
                  <a:lnTo>
                    <a:pt x="343779" y="414113"/>
                  </a:lnTo>
                  <a:lnTo>
                    <a:pt x="403172" y="451119"/>
                  </a:lnTo>
                  <a:lnTo>
                    <a:pt x="464180" y="494264"/>
                  </a:lnTo>
                  <a:lnTo>
                    <a:pt x="505368" y="5235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3358590" y="2671263"/>
            <a:ext cx="1905659" cy="1437897"/>
            <a:chOff x="3358590" y="2671263"/>
            <a:chExt cx="1905659" cy="1437897"/>
          </a:xfrm>
        </p:grpSpPr>
        <p:sp>
          <p:nvSpPr>
            <p:cNvPr id="15" name="Freeform 14"/>
            <p:cNvSpPr/>
            <p:nvPr/>
          </p:nvSpPr>
          <p:spPr>
            <a:xfrm>
              <a:off x="4043071" y="2811108"/>
              <a:ext cx="10401" cy="568540"/>
            </a:xfrm>
            <a:custGeom>
              <a:avLst/>
              <a:gdLst/>
              <a:ahLst/>
              <a:cxnLst/>
              <a:rect l="0" t="0" r="0" b="0"/>
              <a:pathLst>
                <a:path w="10401" h="568540">
                  <a:moveTo>
                    <a:pt x="10400" y="0"/>
                  </a:moveTo>
                  <a:lnTo>
                    <a:pt x="2067" y="54145"/>
                  </a:lnTo>
                  <a:lnTo>
                    <a:pt x="305" y="114681"/>
                  </a:lnTo>
                  <a:lnTo>
                    <a:pt x="0" y="165651"/>
                  </a:lnTo>
                  <a:lnTo>
                    <a:pt x="5499" y="223387"/>
                  </a:lnTo>
                  <a:lnTo>
                    <a:pt x="8948" y="284948"/>
                  </a:lnTo>
                  <a:lnTo>
                    <a:pt x="9970" y="347642"/>
                  </a:lnTo>
                  <a:lnTo>
                    <a:pt x="10273" y="399493"/>
                  </a:lnTo>
                  <a:lnTo>
                    <a:pt x="10362" y="450081"/>
                  </a:lnTo>
                  <a:lnTo>
                    <a:pt x="10389" y="502115"/>
                  </a:lnTo>
                  <a:lnTo>
                    <a:pt x="10395" y="530829"/>
                  </a:lnTo>
                  <a:lnTo>
                    <a:pt x="10400" y="5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419306" y="3273712"/>
              <a:ext cx="33386" cy="24255"/>
            </a:xfrm>
            <a:custGeom>
              <a:avLst/>
              <a:gdLst/>
              <a:ahLst/>
              <a:cxnLst/>
              <a:rect l="0" t="0" r="0" b="0"/>
              <a:pathLst>
                <a:path w="33386" h="24255">
                  <a:moveTo>
                    <a:pt x="23720" y="11179"/>
                  </a:moveTo>
                  <a:lnTo>
                    <a:pt x="12541" y="0"/>
                  </a:lnTo>
                  <a:lnTo>
                    <a:pt x="8078" y="217"/>
                  </a:lnTo>
                  <a:lnTo>
                    <a:pt x="3934" y="3871"/>
                  </a:lnTo>
                  <a:lnTo>
                    <a:pt x="0" y="9817"/>
                  </a:lnTo>
                  <a:lnTo>
                    <a:pt x="888" y="14950"/>
                  </a:lnTo>
                  <a:lnTo>
                    <a:pt x="4989" y="19542"/>
                  </a:lnTo>
                  <a:lnTo>
                    <a:pt x="11232" y="23773"/>
                  </a:lnTo>
                  <a:lnTo>
                    <a:pt x="17734" y="24254"/>
                  </a:lnTo>
                  <a:lnTo>
                    <a:pt x="31198" y="18550"/>
                  </a:lnTo>
                  <a:lnTo>
                    <a:pt x="33385" y="13753"/>
                  </a:lnTo>
                  <a:lnTo>
                    <a:pt x="32502" y="8216"/>
                  </a:lnTo>
                  <a:lnTo>
                    <a:pt x="29575" y="2184"/>
                  </a:lnTo>
                  <a:lnTo>
                    <a:pt x="25283" y="503"/>
                  </a:lnTo>
                  <a:lnTo>
                    <a:pt x="20083" y="1722"/>
                  </a:lnTo>
                  <a:lnTo>
                    <a:pt x="14276" y="4874"/>
                  </a:lnTo>
                  <a:lnTo>
                    <a:pt x="12745" y="9315"/>
                  </a:lnTo>
                  <a:lnTo>
                    <a:pt x="14063" y="14616"/>
                  </a:lnTo>
                  <a:lnTo>
                    <a:pt x="17282" y="20489"/>
                  </a:lnTo>
                  <a:lnTo>
                    <a:pt x="18258" y="20895"/>
                  </a:lnTo>
                  <a:lnTo>
                    <a:pt x="16223" y="11988"/>
                  </a:lnTo>
                  <a:lnTo>
                    <a:pt x="14043" y="8208"/>
                  </a:lnTo>
                  <a:lnTo>
                    <a:pt x="11419" y="5689"/>
                  </a:lnTo>
                  <a:lnTo>
                    <a:pt x="2663" y="6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846974" y="2671263"/>
              <a:ext cx="193185" cy="592979"/>
            </a:xfrm>
            <a:custGeom>
              <a:avLst/>
              <a:gdLst/>
              <a:ahLst/>
              <a:cxnLst/>
              <a:rect l="0" t="0" r="0" b="0"/>
              <a:pathLst>
                <a:path w="193185" h="592979">
                  <a:moveTo>
                    <a:pt x="175119" y="150374"/>
                  </a:moveTo>
                  <a:lnTo>
                    <a:pt x="132457" y="199275"/>
                  </a:lnTo>
                  <a:lnTo>
                    <a:pt x="104821" y="249980"/>
                  </a:lnTo>
                  <a:lnTo>
                    <a:pt x="85237" y="303887"/>
                  </a:lnTo>
                  <a:lnTo>
                    <a:pt x="66504" y="365952"/>
                  </a:lnTo>
                  <a:lnTo>
                    <a:pt x="53492" y="414836"/>
                  </a:lnTo>
                  <a:lnTo>
                    <a:pt x="52828" y="475271"/>
                  </a:lnTo>
                  <a:lnTo>
                    <a:pt x="63615" y="532616"/>
                  </a:lnTo>
                  <a:lnTo>
                    <a:pt x="79170" y="563758"/>
                  </a:lnTo>
                  <a:lnTo>
                    <a:pt x="98596" y="587803"/>
                  </a:lnTo>
                  <a:lnTo>
                    <a:pt x="106556" y="591732"/>
                  </a:lnTo>
                  <a:lnTo>
                    <a:pt x="124759" y="592978"/>
                  </a:lnTo>
                  <a:lnTo>
                    <a:pt x="141428" y="586513"/>
                  </a:lnTo>
                  <a:lnTo>
                    <a:pt x="156636" y="574671"/>
                  </a:lnTo>
                  <a:lnTo>
                    <a:pt x="177182" y="547103"/>
                  </a:lnTo>
                  <a:lnTo>
                    <a:pt x="190028" y="509819"/>
                  </a:lnTo>
                  <a:lnTo>
                    <a:pt x="193184" y="470306"/>
                  </a:lnTo>
                  <a:lnTo>
                    <a:pt x="181282" y="414123"/>
                  </a:lnTo>
                  <a:lnTo>
                    <a:pt x="159526" y="372748"/>
                  </a:lnTo>
                  <a:lnTo>
                    <a:pt x="108737" y="310777"/>
                  </a:lnTo>
                  <a:lnTo>
                    <a:pt x="47125" y="250248"/>
                  </a:lnTo>
                  <a:lnTo>
                    <a:pt x="9180" y="192013"/>
                  </a:lnTo>
                  <a:lnTo>
                    <a:pt x="0" y="155173"/>
                  </a:lnTo>
                  <a:lnTo>
                    <a:pt x="2869" y="120210"/>
                  </a:lnTo>
                  <a:lnTo>
                    <a:pt x="17616" y="66333"/>
                  </a:lnTo>
                  <a:lnTo>
                    <a:pt x="20984" y="55742"/>
                  </a:lnTo>
                  <a:lnTo>
                    <a:pt x="34085" y="37735"/>
                  </a:lnTo>
                  <a:lnTo>
                    <a:pt x="51606" y="23103"/>
                  </a:lnTo>
                  <a:lnTo>
                    <a:pt x="101792" y="267"/>
                  </a:lnTo>
                  <a:lnTo>
                    <a:pt x="112196" y="0"/>
                  </a:lnTo>
                  <a:lnTo>
                    <a:pt x="133116" y="5942"/>
                  </a:lnTo>
                  <a:lnTo>
                    <a:pt x="159034" y="22441"/>
                  </a:lnTo>
                  <a:lnTo>
                    <a:pt x="171090" y="38533"/>
                  </a:lnTo>
                  <a:lnTo>
                    <a:pt x="179177" y="58553"/>
                  </a:lnTo>
                  <a:lnTo>
                    <a:pt x="182772" y="83048"/>
                  </a:lnTo>
                  <a:lnTo>
                    <a:pt x="168602" y="141392"/>
                  </a:lnTo>
                  <a:lnTo>
                    <a:pt x="164591" y="1609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27046" y="3032207"/>
              <a:ext cx="21058" cy="178985"/>
            </a:xfrm>
            <a:custGeom>
              <a:avLst/>
              <a:gdLst/>
              <a:ahLst/>
              <a:cxnLst/>
              <a:rect l="0" t="0" r="0" b="0"/>
              <a:pathLst>
                <a:path w="21058" h="178985">
                  <a:moveTo>
                    <a:pt x="21057" y="0"/>
                  </a:moveTo>
                  <a:lnTo>
                    <a:pt x="4269" y="63450"/>
                  </a:lnTo>
                  <a:lnTo>
                    <a:pt x="843" y="124664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58590" y="3126963"/>
              <a:ext cx="284271" cy="10530"/>
            </a:xfrm>
            <a:custGeom>
              <a:avLst/>
              <a:gdLst/>
              <a:ahLst/>
              <a:cxnLst/>
              <a:rect l="0" t="0" r="0" b="0"/>
              <a:pathLst>
                <a:path w="284271" h="10530">
                  <a:moveTo>
                    <a:pt x="284270" y="10529"/>
                  </a:moveTo>
                  <a:lnTo>
                    <a:pt x="225653" y="10529"/>
                  </a:lnTo>
                  <a:lnTo>
                    <a:pt x="164243" y="10529"/>
                  </a:lnTo>
                  <a:lnTo>
                    <a:pt x="105840" y="10529"/>
                  </a:lnTo>
                  <a:lnTo>
                    <a:pt x="43574" y="32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27046" y="3458286"/>
              <a:ext cx="1737203" cy="47704"/>
            </a:xfrm>
            <a:custGeom>
              <a:avLst/>
              <a:gdLst/>
              <a:ahLst/>
              <a:cxnLst/>
              <a:rect l="0" t="0" r="0" b="0"/>
              <a:pathLst>
                <a:path w="1737203" h="47704">
                  <a:moveTo>
                    <a:pt x="1737202" y="5589"/>
                  </a:moveTo>
                  <a:lnTo>
                    <a:pt x="1720435" y="0"/>
                  </a:lnTo>
                  <a:lnTo>
                    <a:pt x="1661757" y="4044"/>
                  </a:lnTo>
                  <a:lnTo>
                    <a:pt x="1614632" y="5132"/>
                  </a:lnTo>
                  <a:lnTo>
                    <a:pt x="1562455" y="5454"/>
                  </a:lnTo>
                  <a:lnTo>
                    <a:pt x="1508000" y="5549"/>
                  </a:lnTo>
                  <a:lnTo>
                    <a:pt x="1449362" y="5577"/>
                  </a:lnTo>
                  <a:lnTo>
                    <a:pt x="1399232" y="5586"/>
                  </a:lnTo>
                  <a:lnTo>
                    <a:pt x="1350454" y="5588"/>
                  </a:lnTo>
                  <a:lnTo>
                    <a:pt x="1303246" y="5589"/>
                  </a:lnTo>
                  <a:lnTo>
                    <a:pt x="1252214" y="5589"/>
                  </a:lnTo>
                  <a:lnTo>
                    <a:pt x="1200048" y="5589"/>
                  </a:lnTo>
                  <a:lnTo>
                    <a:pt x="1147547" y="8709"/>
                  </a:lnTo>
                  <a:lnTo>
                    <a:pt x="1091827" y="13922"/>
                  </a:lnTo>
                  <a:lnTo>
                    <a:pt x="1033983" y="15467"/>
                  </a:lnTo>
                  <a:lnTo>
                    <a:pt x="976680" y="19044"/>
                  </a:lnTo>
                  <a:lnTo>
                    <a:pt x="915247" y="24394"/>
                  </a:lnTo>
                  <a:lnTo>
                    <a:pt x="855711" y="25979"/>
                  </a:lnTo>
                  <a:lnTo>
                    <a:pt x="797907" y="26448"/>
                  </a:lnTo>
                  <a:lnTo>
                    <a:pt x="736326" y="29707"/>
                  </a:lnTo>
                  <a:lnTo>
                    <a:pt x="673626" y="34962"/>
                  </a:lnTo>
                  <a:lnTo>
                    <a:pt x="613714" y="36519"/>
                  </a:lnTo>
                  <a:lnTo>
                    <a:pt x="555798" y="36981"/>
                  </a:lnTo>
                  <a:lnTo>
                    <a:pt x="497304" y="37117"/>
                  </a:lnTo>
                  <a:lnTo>
                    <a:pt x="442927" y="37158"/>
                  </a:lnTo>
                  <a:lnTo>
                    <a:pt x="386651" y="37170"/>
                  </a:lnTo>
                  <a:lnTo>
                    <a:pt x="328643" y="37173"/>
                  </a:lnTo>
                  <a:lnTo>
                    <a:pt x="277530" y="37175"/>
                  </a:lnTo>
                  <a:lnTo>
                    <a:pt x="229630" y="40295"/>
                  </a:lnTo>
                  <a:lnTo>
                    <a:pt x="178393" y="45508"/>
                  </a:lnTo>
                  <a:lnTo>
                    <a:pt x="129287" y="47053"/>
                  </a:lnTo>
                  <a:lnTo>
                    <a:pt x="70772" y="47575"/>
                  </a:lnTo>
                  <a:lnTo>
                    <a:pt x="12555" y="47687"/>
                  </a:lnTo>
                  <a:lnTo>
                    <a:pt x="0" y="477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783338" y="3575187"/>
              <a:ext cx="382063" cy="403107"/>
            </a:xfrm>
            <a:custGeom>
              <a:avLst/>
              <a:gdLst/>
              <a:ahLst/>
              <a:cxnLst/>
              <a:rect l="0" t="0" r="0" b="0"/>
              <a:pathLst>
                <a:path w="382063" h="403107">
                  <a:moveTo>
                    <a:pt x="154527" y="57144"/>
                  </a:moveTo>
                  <a:lnTo>
                    <a:pt x="111835" y="60263"/>
                  </a:lnTo>
                  <a:lnTo>
                    <a:pt x="92269" y="66719"/>
                  </a:lnTo>
                  <a:lnTo>
                    <a:pt x="53334" y="96548"/>
                  </a:lnTo>
                  <a:lnTo>
                    <a:pt x="31867" y="122632"/>
                  </a:lnTo>
                  <a:lnTo>
                    <a:pt x="8075" y="181596"/>
                  </a:lnTo>
                  <a:lnTo>
                    <a:pt x="0" y="217631"/>
                  </a:lnTo>
                  <a:lnTo>
                    <a:pt x="727" y="257944"/>
                  </a:lnTo>
                  <a:lnTo>
                    <a:pt x="14690" y="319070"/>
                  </a:lnTo>
                  <a:lnTo>
                    <a:pt x="37355" y="372830"/>
                  </a:lnTo>
                  <a:lnTo>
                    <a:pt x="53317" y="387742"/>
                  </a:lnTo>
                  <a:lnTo>
                    <a:pt x="73280" y="397099"/>
                  </a:lnTo>
                  <a:lnTo>
                    <a:pt x="124224" y="403106"/>
                  </a:lnTo>
                  <a:lnTo>
                    <a:pt x="162315" y="401027"/>
                  </a:lnTo>
                  <a:lnTo>
                    <a:pt x="195829" y="389882"/>
                  </a:lnTo>
                  <a:lnTo>
                    <a:pt x="249176" y="358412"/>
                  </a:lnTo>
                  <a:lnTo>
                    <a:pt x="312445" y="315629"/>
                  </a:lnTo>
                  <a:lnTo>
                    <a:pt x="341698" y="287371"/>
                  </a:lnTo>
                  <a:lnTo>
                    <a:pt x="367373" y="235944"/>
                  </a:lnTo>
                  <a:lnTo>
                    <a:pt x="381231" y="191638"/>
                  </a:lnTo>
                  <a:lnTo>
                    <a:pt x="382062" y="128988"/>
                  </a:lnTo>
                  <a:lnTo>
                    <a:pt x="371293" y="83890"/>
                  </a:lnTo>
                  <a:lnTo>
                    <a:pt x="353285" y="51421"/>
                  </a:lnTo>
                  <a:lnTo>
                    <a:pt x="346694" y="42800"/>
                  </a:lnTo>
                  <a:lnTo>
                    <a:pt x="326892" y="30102"/>
                  </a:lnTo>
                  <a:lnTo>
                    <a:pt x="270855" y="8610"/>
                  </a:lnTo>
                  <a:lnTo>
                    <a:pt x="238907" y="0"/>
                  </a:lnTo>
                  <a:lnTo>
                    <a:pt x="196641" y="45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037353" y="3644408"/>
              <a:ext cx="237218" cy="464752"/>
            </a:xfrm>
            <a:custGeom>
              <a:avLst/>
              <a:gdLst/>
              <a:ahLst/>
              <a:cxnLst/>
              <a:rect l="0" t="0" r="0" b="0"/>
              <a:pathLst>
                <a:path w="237218" h="464752">
                  <a:moveTo>
                    <a:pt x="5590" y="124794"/>
                  </a:moveTo>
                  <a:lnTo>
                    <a:pt x="0" y="108026"/>
                  </a:lnTo>
                  <a:lnTo>
                    <a:pt x="376" y="90435"/>
                  </a:lnTo>
                  <a:lnTo>
                    <a:pt x="10149" y="50547"/>
                  </a:lnTo>
                  <a:lnTo>
                    <a:pt x="25528" y="24936"/>
                  </a:lnTo>
                  <a:lnTo>
                    <a:pt x="50492" y="2529"/>
                  </a:lnTo>
                  <a:lnTo>
                    <a:pt x="60091" y="0"/>
                  </a:lnTo>
                  <a:lnTo>
                    <a:pt x="80115" y="3429"/>
                  </a:lnTo>
                  <a:lnTo>
                    <a:pt x="105530" y="18514"/>
                  </a:lnTo>
                  <a:lnTo>
                    <a:pt x="142219" y="71211"/>
                  </a:lnTo>
                  <a:lnTo>
                    <a:pt x="176354" y="133076"/>
                  </a:lnTo>
                  <a:lnTo>
                    <a:pt x="194172" y="188214"/>
                  </a:lnTo>
                  <a:lnTo>
                    <a:pt x="203367" y="244166"/>
                  </a:lnTo>
                  <a:lnTo>
                    <a:pt x="204961" y="291835"/>
                  </a:lnTo>
                  <a:lnTo>
                    <a:pt x="199843" y="343004"/>
                  </a:lnTo>
                  <a:lnTo>
                    <a:pt x="179228" y="395884"/>
                  </a:lnTo>
                  <a:lnTo>
                    <a:pt x="145728" y="445239"/>
                  </a:lnTo>
                  <a:lnTo>
                    <a:pt x="119252" y="462416"/>
                  </a:lnTo>
                  <a:lnTo>
                    <a:pt x="96271" y="464751"/>
                  </a:lnTo>
                  <a:lnTo>
                    <a:pt x="72798" y="460720"/>
                  </a:lnTo>
                  <a:lnTo>
                    <a:pt x="54568" y="451129"/>
                  </a:lnTo>
                  <a:lnTo>
                    <a:pt x="31150" y="421397"/>
                  </a:lnTo>
                  <a:lnTo>
                    <a:pt x="20572" y="382952"/>
                  </a:lnTo>
                  <a:lnTo>
                    <a:pt x="24337" y="358854"/>
                  </a:lnTo>
                  <a:lnTo>
                    <a:pt x="39610" y="328676"/>
                  </a:lnTo>
                  <a:lnTo>
                    <a:pt x="45818" y="320377"/>
                  </a:lnTo>
                  <a:lnTo>
                    <a:pt x="55805" y="316014"/>
                  </a:lnTo>
                  <a:lnTo>
                    <a:pt x="82500" y="314286"/>
                  </a:lnTo>
                  <a:lnTo>
                    <a:pt x="131656" y="323878"/>
                  </a:lnTo>
                  <a:lnTo>
                    <a:pt x="169154" y="341839"/>
                  </a:lnTo>
                  <a:lnTo>
                    <a:pt x="223077" y="391750"/>
                  </a:lnTo>
                  <a:lnTo>
                    <a:pt x="237217" y="3985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84490" y="3984528"/>
              <a:ext cx="21708" cy="29849"/>
            </a:xfrm>
            <a:custGeom>
              <a:avLst/>
              <a:gdLst/>
              <a:ahLst/>
              <a:cxnLst/>
              <a:rect l="0" t="0" r="0" b="0"/>
              <a:pathLst>
                <a:path w="21708" h="29849">
                  <a:moveTo>
                    <a:pt x="11178" y="16301"/>
                  </a:moveTo>
                  <a:lnTo>
                    <a:pt x="0" y="27479"/>
                  </a:lnTo>
                  <a:lnTo>
                    <a:pt x="216" y="29602"/>
                  </a:lnTo>
                  <a:lnTo>
                    <a:pt x="3870" y="29848"/>
                  </a:lnTo>
                  <a:lnTo>
                    <a:pt x="9815" y="28842"/>
                  </a:lnTo>
                  <a:lnTo>
                    <a:pt x="13779" y="23492"/>
                  </a:lnTo>
                  <a:lnTo>
                    <a:pt x="18183" y="5069"/>
                  </a:lnTo>
                  <a:lnTo>
                    <a:pt x="17018" y="624"/>
                  </a:lnTo>
                  <a:lnTo>
                    <a:pt x="13902" y="0"/>
                  </a:lnTo>
                  <a:lnTo>
                    <a:pt x="9484" y="1924"/>
                  </a:lnTo>
                  <a:lnTo>
                    <a:pt x="8879" y="3207"/>
                  </a:lnTo>
                  <a:lnTo>
                    <a:pt x="10815" y="4062"/>
                  </a:lnTo>
                  <a:lnTo>
                    <a:pt x="21707" y="57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Freeform 24"/>
          <p:cNvSpPr/>
          <p:nvPr/>
        </p:nvSpPr>
        <p:spPr>
          <a:xfrm>
            <a:off x="4053471" y="1337119"/>
            <a:ext cx="10530" cy="242156"/>
          </a:xfrm>
          <a:custGeom>
            <a:avLst/>
            <a:gdLst/>
            <a:ahLst/>
            <a:cxnLst/>
            <a:rect l="0" t="0" r="0" b="0"/>
            <a:pathLst>
              <a:path w="10530" h="242156">
                <a:moveTo>
                  <a:pt x="10529" y="0"/>
                </a:moveTo>
                <a:lnTo>
                  <a:pt x="2195" y="37478"/>
                </a:lnTo>
                <a:lnTo>
                  <a:pt x="433" y="88901"/>
                </a:lnTo>
                <a:lnTo>
                  <a:pt x="86" y="151355"/>
                </a:lnTo>
                <a:lnTo>
                  <a:pt x="17" y="206845"/>
                </a:lnTo>
                <a:lnTo>
                  <a:pt x="0" y="24215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4234060" y="1987684"/>
            <a:ext cx="387913" cy="2195409"/>
          </a:xfrm>
          <a:custGeom>
            <a:avLst/>
            <a:gdLst/>
            <a:ahLst/>
            <a:cxnLst/>
            <a:rect l="0" t="0" r="0" b="0"/>
            <a:pathLst>
              <a:path w="387913" h="2195409">
                <a:moveTo>
                  <a:pt x="51038" y="1191922"/>
                </a:moveTo>
                <a:lnTo>
                  <a:pt x="34250" y="1255372"/>
                </a:lnTo>
                <a:lnTo>
                  <a:pt x="27705" y="1313466"/>
                </a:lnTo>
                <a:lnTo>
                  <a:pt x="21083" y="1370609"/>
                </a:lnTo>
                <a:lnTo>
                  <a:pt x="12539" y="1429816"/>
                </a:lnTo>
                <a:lnTo>
                  <a:pt x="6519" y="1483452"/>
                </a:lnTo>
                <a:lnTo>
                  <a:pt x="0" y="1533777"/>
                </a:lnTo>
                <a:lnTo>
                  <a:pt x="6940" y="1594389"/>
                </a:lnTo>
                <a:lnTo>
                  <a:pt x="14729" y="1655273"/>
                </a:lnTo>
                <a:lnTo>
                  <a:pt x="10417" y="1711651"/>
                </a:lnTo>
                <a:lnTo>
                  <a:pt x="9219" y="1773176"/>
                </a:lnTo>
                <a:lnTo>
                  <a:pt x="20416" y="1836181"/>
                </a:lnTo>
                <a:lnTo>
                  <a:pt x="28092" y="1890711"/>
                </a:lnTo>
                <a:lnTo>
                  <a:pt x="41185" y="1949102"/>
                </a:lnTo>
                <a:lnTo>
                  <a:pt x="58146" y="2002501"/>
                </a:lnTo>
                <a:lnTo>
                  <a:pt x="68993" y="2047827"/>
                </a:lnTo>
                <a:lnTo>
                  <a:pt x="80092" y="2106923"/>
                </a:lnTo>
                <a:lnTo>
                  <a:pt x="91102" y="2138027"/>
                </a:lnTo>
                <a:lnTo>
                  <a:pt x="121883" y="2177437"/>
                </a:lnTo>
                <a:lnTo>
                  <a:pt x="148068" y="2193365"/>
                </a:lnTo>
                <a:lnTo>
                  <a:pt x="170981" y="2195408"/>
                </a:lnTo>
                <a:lnTo>
                  <a:pt x="218230" y="2187187"/>
                </a:lnTo>
                <a:lnTo>
                  <a:pt x="245116" y="2172077"/>
                </a:lnTo>
                <a:lnTo>
                  <a:pt x="267900" y="2152783"/>
                </a:lnTo>
                <a:lnTo>
                  <a:pt x="308165" y="2093626"/>
                </a:lnTo>
                <a:lnTo>
                  <a:pt x="336860" y="2044237"/>
                </a:lnTo>
                <a:lnTo>
                  <a:pt x="356107" y="1988903"/>
                </a:lnTo>
                <a:lnTo>
                  <a:pt x="364762" y="1935307"/>
                </a:lnTo>
                <a:lnTo>
                  <a:pt x="366472" y="1878490"/>
                </a:lnTo>
                <a:lnTo>
                  <a:pt x="366768" y="1829227"/>
                </a:lnTo>
                <a:lnTo>
                  <a:pt x="366856" y="1778757"/>
                </a:lnTo>
                <a:lnTo>
                  <a:pt x="363766" y="1722308"/>
                </a:lnTo>
                <a:lnTo>
                  <a:pt x="357827" y="1671426"/>
                </a:lnTo>
                <a:lnTo>
                  <a:pt x="356653" y="1616315"/>
                </a:lnTo>
                <a:lnTo>
                  <a:pt x="356422" y="1560369"/>
                </a:lnTo>
                <a:lnTo>
                  <a:pt x="356376" y="1498668"/>
                </a:lnTo>
                <a:lnTo>
                  <a:pt x="356368" y="1447496"/>
                </a:lnTo>
                <a:lnTo>
                  <a:pt x="363601" y="1385039"/>
                </a:lnTo>
                <a:lnTo>
                  <a:pt x="365918" y="1335969"/>
                </a:lnTo>
                <a:lnTo>
                  <a:pt x="366701" y="1273755"/>
                </a:lnTo>
                <a:lnTo>
                  <a:pt x="366836" y="1222798"/>
                </a:lnTo>
                <a:lnTo>
                  <a:pt x="366876" y="1173774"/>
                </a:lnTo>
                <a:lnTo>
                  <a:pt x="366888" y="1126493"/>
                </a:lnTo>
                <a:lnTo>
                  <a:pt x="366892" y="1075439"/>
                </a:lnTo>
                <a:lnTo>
                  <a:pt x="366893" y="1023268"/>
                </a:lnTo>
                <a:lnTo>
                  <a:pt x="366893" y="970765"/>
                </a:lnTo>
                <a:lnTo>
                  <a:pt x="366893" y="921283"/>
                </a:lnTo>
                <a:lnTo>
                  <a:pt x="366893" y="873866"/>
                </a:lnTo>
                <a:lnTo>
                  <a:pt x="366893" y="811031"/>
                </a:lnTo>
                <a:lnTo>
                  <a:pt x="368063" y="753559"/>
                </a:lnTo>
                <a:lnTo>
                  <a:pt x="375226" y="697147"/>
                </a:lnTo>
                <a:lnTo>
                  <a:pt x="376988" y="635354"/>
                </a:lnTo>
                <a:lnTo>
                  <a:pt x="377336" y="575228"/>
                </a:lnTo>
                <a:lnTo>
                  <a:pt x="377405" y="515172"/>
                </a:lnTo>
                <a:lnTo>
                  <a:pt x="383007" y="458508"/>
                </a:lnTo>
                <a:lnTo>
                  <a:pt x="386974" y="405115"/>
                </a:lnTo>
                <a:lnTo>
                  <a:pt x="387757" y="349508"/>
                </a:lnTo>
                <a:lnTo>
                  <a:pt x="387912" y="287874"/>
                </a:lnTo>
                <a:lnTo>
                  <a:pt x="386773" y="226610"/>
                </a:lnTo>
                <a:lnTo>
                  <a:pt x="380712" y="176578"/>
                </a:lnTo>
                <a:lnTo>
                  <a:pt x="374952" y="113509"/>
                </a:lnTo>
                <a:lnTo>
                  <a:pt x="357307" y="60973"/>
                </a:lnTo>
                <a:lnTo>
                  <a:pt x="343645" y="25075"/>
                </a:lnTo>
                <a:lnTo>
                  <a:pt x="329655" y="9248"/>
                </a:lnTo>
                <a:lnTo>
                  <a:pt x="321011" y="3390"/>
                </a:lnTo>
                <a:lnTo>
                  <a:pt x="302047" y="0"/>
                </a:lnTo>
                <a:lnTo>
                  <a:pt x="292077" y="734"/>
                </a:lnTo>
                <a:lnTo>
                  <a:pt x="274760" y="7788"/>
                </a:lnTo>
                <a:lnTo>
                  <a:pt x="244579" y="31381"/>
                </a:lnTo>
                <a:lnTo>
                  <a:pt x="217257" y="66977"/>
                </a:lnTo>
                <a:lnTo>
                  <a:pt x="184602" y="128685"/>
                </a:lnTo>
                <a:lnTo>
                  <a:pt x="163831" y="181205"/>
                </a:lnTo>
                <a:lnTo>
                  <a:pt x="145859" y="242164"/>
                </a:lnTo>
                <a:lnTo>
                  <a:pt x="128256" y="297881"/>
                </a:lnTo>
                <a:lnTo>
                  <a:pt x="110701" y="358669"/>
                </a:lnTo>
                <a:lnTo>
                  <a:pt x="99001" y="410394"/>
                </a:lnTo>
                <a:lnTo>
                  <a:pt x="99290" y="462551"/>
                </a:lnTo>
                <a:lnTo>
                  <a:pt x="94364" y="512585"/>
                </a:lnTo>
                <a:lnTo>
                  <a:pt x="93392" y="567529"/>
                </a:lnTo>
                <a:lnTo>
                  <a:pt x="93199" y="626561"/>
                </a:lnTo>
                <a:lnTo>
                  <a:pt x="87572" y="683022"/>
                </a:lnTo>
                <a:lnTo>
                  <a:pt x="83601" y="737546"/>
                </a:lnTo>
                <a:lnTo>
                  <a:pt x="79697" y="797189"/>
                </a:lnTo>
                <a:lnTo>
                  <a:pt x="73597" y="849048"/>
                </a:lnTo>
                <a:lnTo>
                  <a:pt x="73562" y="903182"/>
                </a:lnTo>
                <a:lnTo>
                  <a:pt x="78249" y="937913"/>
                </a:lnTo>
                <a:lnTo>
                  <a:pt x="76777" y="981090"/>
                </a:lnTo>
                <a:lnTo>
                  <a:pt x="81854" y="1042365"/>
                </a:lnTo>
                <a:lnTo>
                  <a:pt x="82472" y="1097432"/>
                </a:lnTo>
                <a:lnTo>
                  <a:pt x="82594" y="1153370"/>
                </a:lnTo>
                <a:lnTo>
                  <a:pt x="77406" y="1212061"/>
                </a:lnTo>
                <a:lnTo>
                  <a:pt x="81593" y="1260501"/>
                </a:lnTo>
                <a:lnTo>
                  <a:pt x="74155" y="1320709"/>
                </a:lnTo>
                <a:lnTo>
                  <a:pt x="63961" y="1380370"/>
                </a:lnTo>
                <a:lnTo>
                  <a:pt x="52971" y="1439526"/>
                </a:lnTo>
                <a:lnTo>
                  <a:pt x="39840" y="1493460"/>
                </a:lnTo>
                <a:lnTo>
                  <a:pt x="29981" y="151830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/>
          <p:cNvGrpSpPr/>
          <p:nvPr/>
        </p:nvGrpSpPr>
        <p:grpSpPr>
          <a:xfrm>
            <a:off x="6284151" y="484310"/>
            <a:ext cx="3296783" cy="728811"/>
            <a:chOff x="6284151" y="484310"/>
            <a:chExt cx="3296783" cy="728811"/>
          </a:xfrm>
        </p:grpSpPr>
        <p:sp>
          <p:nvSpPr>
            <p:cNvPr id="27" name="Freeform 26"/>
            <p:cNvSpPr/>
            <p:nvPr/>
          </p:nvSpPr>
          <p:spPr>
            <a:xfrm>
              <a:off x="6284151" y="565373"/>
              <a:ext cx="690344" cy="477903"/>
            </a:xfrm>
            <a:custGeom>
              <a:avLst/>
              <a:gdLst/>
              <a:ahLst/>
              <a:cxnLst/>
              <a:rect l="0" t="0" r="0" b="0"/>
              <a:pathLst>
                <a:path w="690344" h="477903">
                  <a:moveTo>
                    <a:pt x="264574" y="413777"/>
                  </a:moveTo>
                  <a:lnTo>
                    <a:pt x="270163" y="351684"/>
                  </a:lnTo>
                  <a:lnTo>
                    <a:pt x="285906" y="289772"/>
                  </a:lnTo>
                  <a:lnTo>
                    <a:pt x="299723" y="234604"/>
                  </a:lnTo>
                  <a:lnTo>
                    <a:pt x="313718" y="181853"/>
                  </a:lnTo>
                  <a:lnTo>
                    <a:pt x="327747" y="123773"/>
                  </a:lnTo>
                  <a:lnTo>
                    <a:pt x="341784" y="72223"/>
                  </a:lnTo>
                  <a:lnTo>
                    <a:pt x="359331" y="14469"/>
                  </a:lnTo>
                  <a:lnTo>
                    <a:pt x="362840" y="3682"/>
                  </a:lnTo>
                  <a:lnTo>
                    <a:pt x="368690" y="0"/>
                  </a:lnTo>
                  <a:lnTo>
                    <a:pt x="376099" y="1055"/>
                  </a:lnTo>
                  <a:lnTo>
                    <a:pt x="384547" y="5268"/>
                  </a:lnTo>
                  <a:lnTo>
                    <a:pt x="400174" y="22427"/>
                  </a:lnTo>
                  <a:lnTo>
                    <a:pt x="435203" y="83864"/>
                  </a:lnTo>
                  <a:lnTo>
                    <a:pt x="456958" y="139571"/>
                  </a:lnTo>
                  <a:lnTo>
                    <a:pt x="475061" y="192617"/>
                  </a:lnTo>
                  <a:lnTo>
                    <a:pt x="504527" y="255844"/>
                  </a:lnTo>
                  <a:lnTo>
                    <a:pt x="523987" y="315727"/>
                  </a:lnTo>
                  <a:lnTo>
                    <a:pt x="541377" y="366723"/>
                  </a:lnTo>
                  <a:lnTo>
                    <a:pt x="560279" y="415433"/>
                  </a:lnTo>
                  <a:lnTo>
                    <a:pt x="582038" y="473116"/>
                  </a:lnTo>
                  <a:lnTo>
                    <a:pt x="582671" y="477902"/>
                  </a:lnTo>
                  <a:lnTo>
                    <a:pt x="580754" y="477584"/>
                  </a:lnTo>
                  <a:lnTo>
                    <a:pt x="521923" y="433041"/>
                  </a:lnTo>
                  <a:lnTo>
                    <a:pt x="467617" y="397955"/>
                  </a:lnTo>
                  <a:lnTo>
                    <a:pt x="412368" y="361362"/>
                  </a:lnTo>
                  <a:lnTo>
                    <a:pt x="359383" y="318834"/>
                  </a:lnTo>
                  <a:lnTo>
                    <a:pt x="296165" y="273689"/>
                  </a:lnTo>
                  <a:lnTo>
                    <a:pt x="243518" y="238340"/>
                  </a:lnTo>
                  <a:lnTo>
                    <a:pt x="182541" y="211545"/>
                  </a:lnTo>
                  <a:lnTo>
                    <a:pt x="127992" y="186757"/>
                  </a:lnTo>
                  <a:lnTo>
                    <a:pt x="75099" y="168256"/>
                  </a:lnTo>
                  <a:lnTo>
                    <a:pt x="14090" y="142250"/>
                  </a:lnTo>
                  <a:lnTo>
                    <a:pt x="2828" y="138003"/>
                  </a:lnTo>
                  <a:lnTo>
                    <a:pt x="0" y="134001"/>
                  </a:lnTo>
                  <a:lnTo>
                    <a:pt x="2793" y="130163"/>
                  </a:lnTo>
                  <a:lnTo>
                    <a:pt x="9335" y="126435"/>
                  </a:lnTo>
                  <a:lnTo>
                    <a:pt x="40898" y="121188"/>
                  </a:lnTo>
                  <a:lnTo>
                    <a:pt x="104231" y="126651"/>
                  </a:lnTo>
                  <a:lnTo>
                    <a:pt x="166242" y="129831"/>
                  </a:lnTo>
                  <a:lnTo>
                    <a:pt x="219321" y="136492"/>
                  </a:lnTo>
                  <a:lnTo>
                    <a:pt x="281842" y="140156"/>
                  </a:lnTo>
                  <a:lnTo>
                    <a:pt x="335071" y="146960"/>
                  </a:lnTo>
                  <a:lnTo>
                    <a:pt x="397636" y="149496"/>
                  </a:lnTo>
                  <a:lnTo>
                    <a:pt x="447369" y="150248"/>
                  </a:lnTo>
                  <a:lnTo>
                    <a:pt x="502976" y="153621"/>
                  </a:lnTo>
                  <a:lnTo>
                    <a:pt x="564870" y="159617"/>
                  </a:lnTo>
                  <a:lnTo>
                    <a:pt x="620639" y="153566"/>
                  </a:lnTo>
                  <a:lnTo>
                    <a:pt x="683846" y="145370"/>
                  </a:lnTo>
                  <a:lnTo>
                    <a:pt x="689148" y="145932"/>
                  </a:lnTo>
                  <a:lnTo>
                    <a:pt x="690343" y="148646"/>
                  </a:lnTo>
                  <a:lnTo>
                    <a:pt x="688800" y="152795"/>
                  </a:lnTo>
                  <a:lnTo>
                    <a:pt x="661108" y="183500"/>
                  </a:lnTo>
                  <a:lnTo>
                    <a:pt x="607240" y="227584"/>
                  </a:lnTo>
                  <a:lnTo>
                    <a:pt x="547380" y="269871"/>
                  </a:lnTo>
                  <a:lnTo>
                    <a:pt x="487759" y="318066"/>
                  </a:lnTo>
                  <a:lnTo>
                    <a:pt x="429921" y="353632"/>
                  </a:lnTo>
                  <a:lnTo>
                    <a:pt x="375652" y="386737"/>
                  </a:lnTo>
                  <a:lnTo>
                    <a:pt x="318211" y="420932"/>
                  </a:lnTo>
                  <a:lnTo>
                    <a:pt x="264574" y="4453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006993" y="505367"/>
              <a:ext cx="299785" cy="492680"/>
            </a:xfrm>
            <a:custGeom>
              <a:avLst/>
              <a:gdLst/>
              <a:ahLst/>
              <a:cxnLst/>
              <a:rect l="0" t="0" r="0" b="0"/>
              <a:pathLst>
                <a:path w="299785" h="492680">
                  <a:moveTo>
                    <a:pt x="47100" y="0"/>
                  </a:moveTo>
                  <a:lnTo>
                    <a:pt x="38767" y="48931"/>
                  </a:lnTo>
                  <a:lnTo>
                    <a:pt x="40341" y="96777"/>
                  </a:lnTo>
                  <a:lnTo>
                    <a:pt x="41978" y="141759"/>
                  </a:lnTo>
                  <a:lnTo>
                    <a:pt x="37640" y="205167"/>
                  </a:lnTo>
                  <a:lnTo>
                    <a:pt x="33926" y="247553"/>
                  </a:lnTo>
                  <a:lnTo>
                    <a:pt x="28377" y="292518"/>
                  </a:lnTo>
                  <a:lnTo>
                    <a:pt x="22011" y="335899"/>
                  </a:lnTo>
                  <a:lnTo>
                    <a:pt x="11850" y="394194"/>
                  </a:lnTo>
                  <a:lnTo>
                    <a:pt x="5172" y="456718"/>
                  </a:lnTo>
                  <a:lnTo>
                    <a:pt x="0" y="481406"/>
                  </a:lnTo>
                  <a:lnTo>
                    <a:pt x="1662" y="488224"/>
                  </a:lnTo>
                  <a:lnTo>
                    <a:pt x="6279" y="491599"/>
                  </a:lnTo>
                  <a:lnTo>
                    <a:pt x="12867" y="492679"/>
                  </a:lnTo>
                  <a:lnTo>
                    <a:pt x="29546" y="487640"/>
                  </a:lnTo>
                  <a:lnTo>
                    <a:pt x="49827" y="479942"/>
                  </a:lnTo>
                  <a:lnTo>
                    <a:pt x="104093" y="474999"/>
                  </a:lnTo>
                  <a:lnTo>
                    <a:pt x="165203" y="474023"/>
                  </a:lnTo>
                  <a:lnTo>
                    <a:pt x="222334" y="475000"/>
                  </a:lnTo>
                  <a:lnTo>
                    <a:pt x="272440" y="482125"/>
                  </a:lnTo>
                  <a:lnTo>
                    <a:pt x="299784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348891" y="810694"/>
              <a:ext cx="10529" cy="200042"/>
            </a:xfrm>
            <a:custGeom>
              <a:avLst/>
              <a:gdLst/>
              <a:ahLst/>
              <a:cxnLst/>
              <a:rect l="0" t="0" r="0" b="0"/>
              <a:pathLst>
                <a:path w="10529" h="200042">
                  <a:moveTo>
                    <a:pt x="10528" y="0"/>
                  </a:moveTo>
                  <a:lnTo>
                    <a:pt x="3293" y="28726"/>
                  </a:lnTo>
                  <a:lnTo>
                    <a:pt x="2146" y="77921"/>
                  </a:lnTo>
                  <a:lnTo>
                    <a:pt x="6355" y="128893"/>
                  </a:lnTo>
                  <a:lnTo>
                    <a:pt x="1602" y="179272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317306" y="69488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444905" y="755286"/>
              <a:ext cx="177728" cy="234393"/>
            </a:xfrm>
            <a:custGeom>
              <a:avLst/>
              <a:gdLst/>
              <a:ahLst/>
              <a:cxnLst/>
              <a:rect l="0" t="0" r="0" b="0"/>
              <a:pathLst>
                <a:path w="177728" h="234393">
                  <a:moveTo>
                    <a:pt x="9271" y="118579"/>
                  </a:moveTo>
                  <a:lnTo>
                    <a:pt x="16507" y="146135"/>
                  </a:lnTo>
                  <a:lnTo>
                    <a:pt x="19149" y="202357"/>
                  </a:lnTo>
                  <a:lnTo>
                    <a:pt x="19365" y="216545"/>
                  </a:lnTo>
                  <a:lnTo>
                    <a:pt x="18341" y="221324"/>
                  </a:lnTo>
                  <a:lnTo>
                    <a:pt x="16487" y="219831"/>
                  </a:lnTo>
                  <a:lnTo>
                    <a:pt x="5107" y="183813"/>
                  </a:lnTo>
                  <a:lnTo>
                    <a:pt x="0" y="130468"/>
                  </a:lnTo>
                  <a:lnTo>
                    <a:pt x="2110" y="67938"/>
                  </a:lnTo>
                  <a:lnTo>
                    <a:pt x="8429" y="41090"/>
                  </a:lnTo>
                  <a:lnTo>
                    <a:pt x="19035" y="21358"/>
                  </a:lnTo>
                  <a:lnTo>
                    <a:pt x="34667" y="7909"/>
                  </a:lnTo>
                  <a:lnTo>
                    <a:pt x="43750" y="2685"/>
                  </a:lnTo>
                  <a:lnTo>
                    <a:pt x="63199" y="0"/>
                  </a:lnTo>
                  <a:lnTo>
                    <a:pt x="83542" y="3876"/>
                  </a:lnTo>
                  <a:lnTo>
                    <a:pt x="113555" y="19212"/>
                  </a:lnTo>
                  <a:lnTo>
                    <a:pt x="152566" y="52216"/>
                  </a:lnTo>
                  <a:lnTo>
                    <a:pt x="168452" y="78638"/>
                  </a:lnTo>
                  <a:lnTo>
                    <a:pt x="175894" y="134649"/>
                  </a:lnTo>
                  <a:lnTo>
                    <a:pt x="177365" y="191987"/>
                  </a:lnTo>
                  <a:lnTo>
                    <a:pt x="177727" y="2343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660744" y="757383"/>
              <a:ext cx="163649" cy="239946"/>
            </a:xfrm>
            <a:custGeom>
              <a:avLst/>
              <a:gdLst/>
              <a:ahLst/>
              <a:cxnLst/>
              <a:rect l="0" t="0" r="0" b="0"/>
              <a:pathLst>
                <a:path w="163649" h="239946">
                  <a:moveTo>
                    <a:pt x="35587" y="105953"/>
                  </a:moveTo>
                  <a:lnTo>
                    <a:pt x="78279" y="102834"/>
                  </a:lnTo>
                  <a:lnTo>
                    <a:pt x="129251" y="86825"/>
                  </a:lnTo>
                  <a:lnTo>
                    <a:pt x="145846" y="75615"/>
                  </a:lnTo>
                  <a:lnTo>
                    <a:pt x="157901" y="59714"/>
                  </a:lnTo>
                  <a:lnTo>
                    <a:pt x="162753" y="50561"/>
                  </a:lnTo>
                  <a:lnTo>
                    <a:pt x="163648" y="42119"/>
                  </a:lnTo>
                  <a:lnTo>
                    <a:pt x="158404" y="26500"/>
                  </a:lnTo>
                  <a:lnTo>
                    <a:pt x="142297" y="4553"/>
                  </a:lnTo>
                  <a:lnTo>
                    <a:pt x="132464" y="918"/>
                  </a:lnTo>
                  <a:lnTo>
                    <a:pt x="105940" y="0"/>
                  </a:lnTo>
                  <a:lnTo>
                    <a:pt x="84013" y="6610"/>
                  </a:lnTo>
                  <a:lnTo>
                    <a:pt x="66468" y="18517"/>
                  </a:lnTo>
                  <a:lnTo>
                    <a:pt x="28937" y="64803"/>
                  </a:lnTo>
                  <a:lnTo>
                    <a:pt x="1141" y="127095"/>
                  </a:lnTo>
                  <a:lnTo>
                    <a:pt x="0" y="148105"/>
                  </a:lnTo>
                  <a:lnTo>
                    <a:pt x="8801" y="190189"/>
                  </a:lnTo>
                  <a:lnTo>
                    <a:pt x="24011" y="216180"/>
                  </a:lnTo>
                  <a:lnTo>
                    <a:pt x="39801" y="228252"/>
                  </a:lnTo>
                  <a:lnTo>
                    <a:pt x="59687" y="236348"/>
                  </a:lnTo>
                  <a:lnTo>
                    <a:pt x="84123" y="239945"/>
                  </a:lnTo>
                  <a:lnTo>
                    <a:pt x="107461" y="235305"/>
                  </a:lnTo>
                  <a:lnTo>
                    <a:pt x="140872" y="2217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184605" y="768580"/>
              <a:ext cx="153966" cy="200032"/>
            </a:xfrm>
            <a:custGeom>
              <a:avLst/>
              <a:gdLst/>
              <a:ahLst/>
              <a:cxnLst/>
              <a:rect l="0" t="0" r="0" b="0"/>
              <a:pathLst>
                <a:path w="153966" h="200032">
                  <a:moveTo>
                    <a:pt x="17095" y="0"/>
                  </a:moveTo>
                  <a:lnTo>
                    <a:pt x="306" y="62280"/>
                  </a:lnTo>
                  <a:lnTo>
                    <a:pt x="0" y="116331"/>
                  </a:lnTo>
                  <a:lnTo>
                    <a:pt x="10858" y="166478"/>
                  </a:lnTo>
                  <a:lnTo>
                    <a:pt x="26425" y="193866"/>
                  </a:lnTo>
                  <a:lnTo>
                    <a:pt x="33843" y="198264"/>
                  </a:lnTo>
                  <a:lnTo>
                    <a:pt x="51444" y="200031"/>
                  </a:lnTo>
                  <a:lnTo>
                    <a:pt x="81085" y="188860"/>
                  </a:lnTo>
                  <a:lnTo>
                    <a:pt x="106504" y="165143"/>
                  </a:lnTo>
                  <a:lnTo>
                    <a:pt x="123265" y="135889"/>
                  </a:lnTo>
                  <a:lnTo>
                    <a:pt x="137877" y="75765"/>
                  </a:lnTo>
                  <a:lnTo>
                    <a:pt x="153965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405825" y="702948"/>
              <a:ext cx="178183" cy="510173"/>
            </a:xfrm>
            <a:custGeom>
              <a:avLst/>
              <a:gdLst/>
              <a:ahLst/>
              <a:cxnLst/>
              <a:rect l="0" t="0" r="0" b="0"/>
              <a:pathLst>
                <a:path w="178183" h="510173">
                  <a:moveTo>
                    <a:pt x="27502" y="191974"/>
                  </a:moveTo>
                  <a:lnTo>
                    <a:pt x="27502" y="240905"/>
                  </a:lnTo>
                  <a:lnTo>
                    <a:pt x="30621" y="288750"/>
                  </a:lnTo>
                  <a:lnTo>
                    <a:pt x="42156" y="346141"/>
                  </a:lnTo>
                  <a:lnTo>
                    <a:pt x="55699" y="405744"/>
                  </a:lnTo>
                  <a:lnTo>
                    <a:pt x="66519" y="456858"/>
                  </a:lnTo>
                  <a:lnTo>
                    <a:pt x="75273" y="510172"/>
                  </a:lnTo>
                  <a:lnTo>
                    <a:pt x="74558" y="509391"/>
                  </a:lnTo>
                  <a:lnTo>
                    <a:pt x="72910" y="505361"/>
                  </a:lnTo>
                  <a:lnTo>
                    <a:pt x="66929" y="452550"/>
                  </a:lnTo>
                  <a:lnTo>
                    <a:pt x="55047" y="392924"/>
                  </a:lnTo>
                  <a:lnTo>
                    <a:pt x="44891" y="342112"/>
                  </a:lnTo>
                  <a:lnTo>
                    <a:pt x="40063" y="290012"/>
                  </a:lnTo>
                  <a:lnTo>
                    <a:pt x="27454" y="237530"/>
                  </a:lnTo>
                  <a:lnTo>
                    <a:pt x="14488" y="184935"/>
                  </a:lnTo>
                  <a:lnTo>
                    <a:pt x="798" y="123166"/>
                  </a:lnTo>
                  <a:lnTo>
                    <a:pt x="0" y="65905"/>
                  </a:lnTo>
                  <a:lnTo>
                    <a:pt x="5920" y="40017"/>
                  </a:lnTo>
                  <a:lnTo>
                    <a:pt x="16350" y="20712"/>
                  </a:lnTo>
                  <a:lnTo>
                    <a:pt x="35023" y="7453"/>
                  </a:lnTo>
                  <a:lnTo>
                    <a:pt x="57750" y="0"/>
                  </a:lnTo>
                  <a:lnTo>
                    <a:pt x="79550" y="587"/>
                  </a:lnTo>
                  <a:lnTo>
                    <a:pt x="111553" y="13084"/>
                  </a:lnTo>
                  <a:lnTo>
                    <a:pt x="137673" y="31605"/>
                  </a:lnTo>
                  <a:lnTo>
                    <a:pt x="166290" y="67229"/>
                  </a:lnTo>
                  <a:lnTo>
                    <a:pt x="176143" y="87399"/>
                  </a:lnTo>
                  <a:lnTo>
                    <a:pt x="178182" y="108061"/>
                  </a:lnTo>
                  <a:lnTo>
                    <a:pt x="169960" y="149922"/>
                  </a:lnTo>
                  <a:lnTo>
                    <a:pt x="164587" y="158090"/>
                  </a:lnTo>
                  <a:lnTo>
                    <a:pt x="149259" y="170285"/>
                  </a:lnTo>
                  <a:lnTo>
                    <a:pt x="120900" y="183728"/>
                  </a:lnTo>
                  <a:lnTo>
                    <a:pt x="61103" y="19088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012394" y="547481"/>
              <a:ext cx="16569" cy="379027"/>
            </a:xfrm>
            <a:custGeom>
              <a:avLst/>
              <a:gdLst/>
              <a:ahLst/>
              <a:cxnLst/>
              <a:rect l="0" t="0" r="0" b="0"/>
              <a:pathLst>
                <a:path w="16569" h="379027">
                  <a:moveTo>
                    <a:pt x="0" y="0"/>
                  </a:moveTo>
                  <a:lnTo>
                    <a:pt x="9065" y="58617"/>
                  </a:lnTo>
                  <a:lnTo>
                    <a:pt x="10239" y="121197"/>
                  </a:lnTo>
                  <a:lnTo>
                    <a:pt x="13590" y="183644"/>
                  </a:lnTo>
                  <a:lnTo>
                    <a:pt x="16568" y="207962"/>
                  </a:lnTo>
                  <a:lnTo>
                    <a:pt x="12069" y="261528"/>
                  </a:lnTo>
                  <a:lnTo>
                    <a:pt x="10984" y="312236"/>
                  </a:lnTo>
                  <a:lnTo>
                    <a:pt x="10663" y="350658"/>
                  </a:lnTo>
                  <a:lnTo>
                    <a:pt x="10528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843938" y="694880"/>
              <a:ext cx="294798" cy="5215"/>
            </a:xfrm>
            <a:custGeom>
              <a:avLst/>
              <a:gdLst/>
              <a:ahLst/>
              <a:cxnLst/>
              <a:rect l="0" t="0" r="0" b="0"/>
              <a:pathLst>
                <a:path w="294798" h="5215">
                  <a:moveTo>
                    <a:pt x="294797" y="0"/>
                  </a:moveTo>
                  <a:lnTo>
                    <a:pt x="237533" y="3120"/>
                  </a:lnTo>
                  <a:lnTo>
                    <a:pt x="194382" y="5214"/>
                  </a:lnTo>
                  <a:lnTo>
                    <a:pt x="137182" y="1030"/>
                  </a:lnTo>
                  <a:lnTo>
                    <a:pt x="86790" y="306"/>
                  </a:lnTo>
                  <a:lnTo>
                    <a:pt x="29275" y="6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138735" y="484310"/>
              <a:ext cx="180083" cy="400084"/>
            </a:xfrm>
            <a:custGeom>
              <a:avLst/>
              <a:gdLst/>
              <a:ahLst/>
              <a:cxnLst/>
              <a:rect l="0" t="0" r="0" b="0"/>
              <a:pathLst>
                <a:path w="180083" h="400084">
                  <a:moveTo>
                    <a:pt x="0" y="0"/>
                  </a:moveTo>
                  <a:lnTo>
                    <a:pt x="3120" y="59359"/>
                  </a:lnTo>
                  <a:lnTo>
                    <a:pt x="9066" y="121300"/>
                  </a:lnTo>
                  <a:lnTo>
                    <a:pt x="17475" y="179419"/>
                  </a:lnTo>
                  <a:lnTo>
                    <a:pt x="21166" y="233706"/>
                  </a:lnTo>
                  <a:lnTo>
                    <a:pt x="27979" y="287355"/>
                  </a:lnTo>
                  <a:lnTo>
                    <a:pt x="29348" y="337956"/>
                  </a:lnTo>
                  <a:lnTo>
                    <a:pt x="25522" y="364283"/>
                  </a:lnTo>
                  <a:lnTo>
                    <a:pt x="22864" y="368027"/>
                  </a:lnTo>
                  <a:lnTo>
                    <a:pt x="19922" y="365844"/>
                  </a:lnTo>
                  <a:lnTo>
                    <a:pt x="6795" y="334309"/>
                  </a:lnTo>
                  <a:lnTo>
                    <a:pt x="9260" y="311578"/>
                  </a:lnTo>
                  <a:lnTo>
                    <a:pt x="29906" y="264448"/>
                  </a:lnTo>
                  <a:lnTo>
                    <a:pt x="49676" y="237582"/>
                  </a:lnTo>
                  <a:lnTo>
                    <a:pt x="57684" y="233258"/>
                  </a:lnTo>
                  <a:lnTo>
                    <a:pt x="75940" y="231572"/>
                  </a:lnTo>
                  <a:lnTo>
                    <a:pt x="105949" y="242789"/>
                  </a:lnTo>
                  <a:lnTo>
                    <a:pt x="131479" y="266520"/>
                  </a:lnTo>
                  <a:lnTo>
                    <a:pt x="175310" y="321085"/>
                  </a:lnTo>
                  <a:lnTo>
                    <a:pt x="180082" y="345476"/>
                  </a:lnTo>
                  <a:lnTo>
                    <a:pt x="178985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385079" y="642777"/>
              <a:ext cx="195855" cy="262674"/>
            </a:xfrm>
            <a:custGeom>
              <a:avLst/>
              <a:gdLst/>
              <a:ahLst/>
              <a:cxnLst/>
              <a:rect l="0" t="0" r="0" b="0"/>
              <a:pathLst>
                <a:path w="195855" h="262674">
                  <a:moveTo>
                    <a:pt x="27398" y="115274"/>
                  </a:moveTo>
                  <a:lnTo>
                    <a:pt x="86014" y="109685"/>
                  </a:lnTo>
                  <a:lnTo>
                    <a:pt x="131783" y="96146"/>
                  </a:lnTo>
                  <a:lnTo>
                    <a:pt x="153340" y="84936"/>
                  </a:lnTo>
                  <a:lnTo>
                    <a:pt x="160492" y="76331"/>
                  </a:lnTo>
                  <a:lnTo>
                    <a:pt x="168439" y="54293"/>
                  </a:lnTo>
                  <a:lnTo>
                    <a:pt x="168218" y="44204"/>
                  </a:lnTo>
                  <a:lnTo>
                    <a:pt x="161735" y="26756"/>
                  </a:lnTo>
                  <a:lnTo>
                    <a:pt x="144930" y="3779"/>
                  </a:lnTo>
                  <a:lnTo>
                    <a:pt x="134998" y="0"/>
                  </a:lnTo>
                  <a:lnTo>
                    <a:pt x="94244" y="270"/>
                  </a:lnTo>
                  <a:lnTo>
                    <a:pt x="66076" y="4890"/>
                  </a:lnTo>
                  <a:lnTo>
                    <a:pt x="44198" y="17082"/>
                  </a:lnTo>
                  <a:lnTo>
                    <a:pt x="11089" y="53504"/>
                  </a:lnTo>
                  <a:lnTo>
                    <a:pt x="2602" y="76903"/>
                  </a:lnTo>
                  <a:lnTo>
                    <a:pt x="0" y="104069"/>
                  </a:lnTo>
                  <a:lnTo>
                    <a:pt x="7861" y="162930"/>
                  </a:lnTo>
                  <a:lnTo>
                    <a:pt x="16375" y="186758"/>
                  </a:lnTo>
                  <a:lnTo>
                    <a:pt x="31857" y="209046"/>
                  </a:lnTo>
                  <a:lnTo>
                    <a:pt x="65894" y="235735"/>
                  </a:lnTo>
                  <a:lnTo>
                    <a:pt x="105614" y="252872"/>
                  </a:lnTo>
                  <a:lnTo>
                    <a:pt x="168690" y="261383"/>
                  </a:lnTo>
                  <a:lnTo>
                    <a:pt x="195854" y="2626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6384404" y="1442404"/>
            <a:ext cx="3325233" cy="746498"/>
            <a:chOff x="6384404" y="1442404"/>
            <a:chExt cx="3325233" cy="746498"/>
          </a:xfrm>
        </p:grpSpPr>
        <p:sp>
          <p:nvSpPr>
            <p:cNvPr id="40" name="Freeform 39"/>
            <p:cNvSpPr/>
            <p:nvPr/>
          </p:nvSpPr>
          <p:spPr>
            <a:xfrm>
              <a:off x="6384404" y="1488414"/>
              <a:ext cx="227493" cy="543419"/>
            </a:xfrm>
            <a:custGeom>
              <a:avLst/>
              <a:gdLst/>
              <a:ahLst/>
              <a:cxnLst/>
              <a:rect l="0" t="0" r="0" b="0"/>
              <a:pathLst>
                <a:path w="227493" h="543419">
                  <a:moveTo>
                    <a:pt x="174849" y="290902"/>
                  </a:moveTo>
                  <a:lnTo>
                    <a:pt x="158082" y="279723"/>
                  </a:lnTo>
                  <a:lnTo>
                    <a:pt x="134252" y="277355"/>
                  </a:lnTo>
                  <a:lnTo>
                    <a:pt x="82472" y="285366"/>
                  </a:lnTo>
                  <a:lnTo>
                    <a:pt x="54802" y="300440"/>
                  </a:lnTo>
                  <a:lnTo>
                    <a:pt x="31785" y="319724"/>
                  </a:lnTo>
                  <a:lnTo>
                    <a:pt x="15737" y="345845"/>
                  </a:lnTo>
                  <a:lnTo>
                    <a:pt x="1004" y="388452"/>
                  </a:lnTo>
                  <a:lnTo>
                    <a:pt x="0" y="450767"/>
                  </a:lnTo>
                  <a:lnTo>
                    <a:pt x="10738" y="495807"/>
                  </a:lnTo>
                  <a:lnTo>
                    <a:pt x="23533" y="518841"/>
                  </a:lnTo>
                  <a:lnTo>
                    <a:pt x="40917" y="536877"/>
                  </a:lnTo>
                  <a:lnTo>
                    <a:pt x="51636" y="541453"/>
                  </a:lnTo>
                  <a:lnTo>
                    <a:pt x="76024" y="543418"/>
                  </a:lnTo>
                  <a:lnTo>
                    <a:pt x="96222" y="537272"/>
                  </a:lnTo>
                  <a:lnTo>
                    <a:pt x="128253" y="514262"/>
                  </a:lnTo>
                  <a:lnTo>
                    <a:pt x="149995" y="482905"/>
                  </a:lnTo>
                  <a:lnTo>
                    <a:pt x="169897" y="429217"/>
                  </a:lnTo>
                  <a:lnTo>
                    <a:pt x="180271" y="380497"/>
                  </a:lnTo>
                  <a:lnTo>
                    <a:pt x="185035" y="329017"/>
                  </a:lnTo>
                  <a:lnTo>
                    <a:pt x="192166" y="276719"/>
                  </a:lnTo>
                  <a:lnTo>
                    <a:pt x="194799" y="223008"/>
                  </a:lnTo>
                  <a:lnTo>
                    <a:pt x="194409" y="164330"/>
                  </a:lnTo>
                  <a:lnTo>
                    <a:pt x="188573" y="110549"/>
                  </a:lnTo>
                  <a:lnTo>
                    <a:pt x="186009" y="49863"/>
                  </a:lnTo>
                  <a:lnTo>
                    <a:pt x="183319" y="23506"/>
                  </a:lnTo>
                  <a:lnTo>
                    <a:pt x="174324" y="3993"/>
                  </a:lnTo>
                  <a:lnTo>
                    <a:pt x="168651" y="193"/>
                  </a:lnTo>
                  <a:lnTo>
                    <a:pt x="162528" y="0"/>
                  </a:lnTo>
                  <a:lnTo>
                    <a:pt x="156107" y="2211"/>
                  </a:lnTo>
                  <a:lnTo>
                    <a:pt x="151826" y="9534"/>
                  </a:lnTo>
                  <a:lnTo>
                    <a:pt x="144956" y="60194"/>
                  </a:lnTo>
                  <a:lnTo>
                    <a:pt x="149188" y="115608"/>
                  </a:lnTo>
                  <a:lnTo>
                    <a:pt x="160119" y="172784"/>
                  </a:lnTo>
                  <a:lnTo>
                    <a:pt x="166610" y="232951"/>
                  </a:lnTo>
                  <a:lnTo>
                    <a:pt x="178811" y="290503"/>
                  </a:lnTo>
                  <a:lnTo>
                    <a:pt x="192487" y="348621"/>
                  </a:lnTo>
                  <a:lnTo>
                    <a:pt x="209957" y="405997"/>
                  </a:lnTo>
                  <a:lnTo>
                    <a:pt x="227492" y="4593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654010" y="1712194"/>
              <a:ext cx="188952" cy="267164"/>
            </a:xfrm>
            <a:custGeom>
              <a:avLst/>
              <a:gdLst/>
              <a:ahLst/>
              <a:cxnLst/>
              <a:rect l="0" t="0" r="0" b="0"/>
              <a:pathLst>
                <a:path w="188952" h="267164">
                  <a:moveTo>
                    <a:pt x="0" y="98707"/>
                  </a:moveTo>
                  <a:lnTo>
                    <a:pt x="58617" y="107772"/>
                  </a:lnTo>
                  <a:lnTo>
                    <a:pt x="120026" y="107777"/>
                  </a:lnTo>
                  <a:lnTo>
                    <a:pt x="149662" y="103518"/>
                  </a:lnTo>
                  <a:lnTo>
                    <a:pt x="172191" y="91487"/>
                  </a:lnTo>
                  <a:lnTo>
                    <a:pt x="181475" y="83365"/>
                  </a:lnTo>
                  <a:lnTo>
                    <a:pt x="186494" y="74441"/>
                  </a:lnTo>
                  <a:lnTo>
                    <a:pt x="188951" y="55167"/>
                  </a:lnTo>
                  <a:lnTo>
                    <a:pt x="185629" y="46284"/>
                  </a:lnTo>
                  <a:lnTo>
                    <a:pt x="172579" y="30174"/>
                  </a:lnTo>
                  <a:lnTo>
                    <a:pt x="145502" y="13540"/>
                  </a:lnTo>
                  <a:lnTo>
                    <a:pt x="115252" y="1203"/>
                  </a:lnTo>
                  <a:lnTo>
                    <a:pt x="94506" y="0"/>
                  </a:lnTo>
                  <a:lnTo>
                    <a:pt x="74759" y="4534"/>
                  </a:lnTo>
                  <a:lnTo>
                    <a:pt x="43016" y="26509"/>
                  </a:lnTo>
                  <a:lnTo>
                    <a:pt x="29647" y="40883"/>
                  </a:lnTo>
                  <a:lnTo>
                    <a:pt x="11532" y="81826"/>
                  </a:lnTo>
                  <a:lnTo>
                    <a:pt x="3417" y="124121"/>
                  </a:lnTo>
                  <a:lnTo>
                    <a:pt x="4132" y="167458"/>
                  </a:lnTo>
                  <a:lnTo>
                    <a:pt x="10025" y="191264"/>
                  </a:lnTo>
                  <a:lnTo>
                    <a:pt x="32872" y="232024"/>
                  </a:lnTo>
                  <a:lnTo>
                    <a:pt x="39462" y="240227"/>
                  </a:lnTo>
                  <a:lnTo>
                    <a:pt x="59263" y="252462"/>
                  </a:lnTo>
                  <a:lnTo>
                    <a:pt x="115813" y="2671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882931" y="1754346"/>
              <a:ext cx="160635" cy="236396"/>
            </a:xfrm>
            <a:custGeom>
              <a:avLst/>
              <a:gdLst/>
              <a:ahLst/>
              <a:cxnLst/>
              <a:rect l="0" t="0" r="0" b="0"/>
              <a:pathLst>
                <a:path w="160635" h="236396">
                  <a:moveTo>
                    <a:pt x="160634" y="24970"/>
                  </a:moveTo>
                  <a:lnTo>
                    <a:pt x="149455" y="13791"/>
                  </a:lnTo>
                  <a:lnTo>
                    <a:pt x="120146" y="1250"/>
                  </a:lnTo>
                  <a:lnTo>
                    <a:pt x="98186" y="0"/>
                  </a:lnTo>
                  <a:lnTo>
                    <a:pt x="55491" y="8729"/>
                  </a:lnTo>
                  <a:lnTo>
                    <a:pt x="29395" y="23927"/>
                  </a:lnTo>
                  <a:lnTo>
                    <a:pt x="17297" y="45953"/>
                  </a:lnTo>
                  <a:lnTo>
                    <a:pt x="0" y="107753"/>
                  </a:lnTo>
                  <a:lnTo>
                    <a:pt x="85" y="147764"/>
                  </a:lnTo>
                  <a:lnTo>
                    <a:pt x="13108" y="181846"/>
                  </a:lnTo>
                  <a:lnTo>
                    <a:pt x="37374" y="208582"/>
                  </a:lnTo>
                  <a:lnTo>
                    <a:pt x="66790" y="231322"/>
                  </a:lnTo>
                  <a:lnTo>
                    <a:pt x="74675" y="235067"/>
                  </a:lnTo>
                  <a:lnTo>
                    <a:pt x="81101" y="236395"/>
                  </a:lnTo>
                  <a:lnTo>
                    <a:pt x="97463" y="2355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149500" y="1831958"/>
              <a:ext cx="9879" cy="157929"/>
            </a:xfrm>
            <a:custGeom>
              <a:avLst/>
              <a:gdLst/>
              <a:ahLst/>
              <a:cxnLst/>
              <a:rect l="0" t="0" r="0" b="0"/>
              <a:pathLst>
                <a:path w="9879" h="157929">
                  <a:moveTo>
                    <a:pt x="9878" y="0"/>
                  </a:moveTo>
                  <a:lnTo>
                    <a:pt x="2642" y="27556"/>
                  </a:lnTo>
                  <a:lnTo>
                    <a:pt x="0" y="83779"/>
                  </a:lnTo>
                  <a:lnTo>
                    <a:pt x="6670" y="142444"/>
                  </a:lnTo>
                  <a:lnTo>
                    <a:pt x="9878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138321" y="169508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233077" y="1772297"/>
              <a:ext cx="347442" cy="217590"/>
            </a:xfrm>
            <a:custGeom>
              <a:avLst/>
              <a:gdLst/>
              <a:ahLst/>
              <a:cxnLst/>
              <a:rect l="0" t="0" r="0" b="0"/>
              <a:pathLst>
                <a:path w="347442" h="217590">
                  <a:moveTo>
                    <a:pt x="0" y="112304"/>
                  </a:moveTo>
                  <a:lnTo>
                    <a:pt x="8334" y="149781"/>
                  </a:lnTo>
                  <a:lnTo>
                    <a:pt x="10096" y="201205"/>
                  </a:lnTo>
                  <a:lnTo>
                    <a:pt x="9070" y="205496"/>
                  </a:lnTo>
                  <a:lnTo>
                    <a:pt x="7217" y="203678"/>
                  </a:lnTo>
                  <a:lnTo>
                    <a:pt x="3208" y="189179"/>
                  </a:lnTo>
                  <a:lnTo>
                    <a:pt x="634" y="138624"/>
                  </a:lnTo>
                  <a:lnTo>
                    <a:pt x="5715" y="83837"/>
                  </a:lnTo>
                  <a:lnTo>
                    <a:pt x="20281" y="50057"/>
                  </a:lnTo>
                  <a:lnTo>
                    <a:pt x="28728" y="42730"/>
                  </a:lnTo>
                  <a:lnTo>
                    <a:pt x="50593" y="34589"/>
                  </a:lnTo>
                  <a:lnTo>
                    <a:pt x="72789" y="34090"/>
                  </a:lnTo>
                  <a:lnTo>
                    <a:pt x="93182" y="38937"/>
                  </a:lnTo>
                  <a:lnTo>
                    <a:pt x="110045" y="48891"/>
                  </a:lnTo>
                  <a:lnTo>
                    <a:pt x="132692" y="78827"/>
                  </a:lnTo>
                  <a:lnTo>
                    <a:pt x="137743" y="100934"/>
                  </a:lnTo>
                  <a:lnTo>
                    <a:pt x="137259" y="114270"/>
                  </a:lnTo>
                  <a:lnTo>
                    <a:pt x="139245" y="54196"/>
                  </a:lnTo>
                  <a:lnTo>
                    <a:pt x="148065" y="30326"/>
                  </a:lnTo>
                  <a:lnTo>
                    <a:pt x="162903" y="14258"/>
                  </a:lnTo>
                  <a:lnTo>
                    <a:pt x="171774" y="8335"/>
                  </a:lnTo>
                  <a:lnTo>
                    <a:pt x="206614" y="0"/>
                  </a:lnTo>
                  <a:lnTo>
                    <a:pt x="229869" y="4289"/>
                  </a:lnTo>
                  <a:lnTo>
                    <a:pt x="273395" y="26107"/>
                  </a:lnTo>
                  <a:lnTo>
                    <a:pt x="299636" y="51669"/>
                  </a:lnTo>
                  <a:lnTo>
                    <a:pt x="334675" y="112526"/>
                  </a:lnTo>
                  <a:lnTo>
                    <a:pt x="343658" y="149544"/>
                  </a:lnTo>
                  <a:lnTo>
                    <a:pt x="346943" y="205393"/>
                  </a:lnTo>
                  <a:lnTo>
                    <a:pt x="347441" y="217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608868" y="1787196"/>
              <a:ext cx="213806" cy="200806"/>
            </a:xfrm>
            <a:custGeom>
              <a:avLst/>
              <a:gdLst/>
              <a:ahLst/>
              <a:cxnLst/>
              <a:rect l="0" t="0" r="0" b="0"/>
              <a:pathLst>
                <a:path w="213806" h="200806">
                  <a:moveTo>
                    <a:pt x="161163" y="97405"/>
                  </a:moveTo>
                  <a:lnTo>
                    <a:pt x="161163" y="75048"/>
                  </a:lnTo>
                  <a:lnTo>
                    <a:pt x="154923" y="57833"/>
                  </a:lnTo>
                  <a:lnTo>
                    <a:pt x="131854" y="22127"/>
                  </a:lnTo>
                  <a:lnTo>
                    <a:pt x="115382" y="8186"/>
                  </a:lnTo>
                  <a:lnTo>
                    <a:pt x="106075" y="2831"/>
                  </a:lnTo>
                  <a:lnTo>
                    <a:pt x="83257" y="0"/>
                  </a:lnTo>
                  <a:lnTo>
                    <a:pt x="70622" y="883"/>
                  </a:lnTo>
                  <a:lnTo>
                    <a:pt x="50342" y="11222"/>
                  </a:lnTo>
                  <a:lnTo>
                    <a:pt x="18260" y="40867"/>
                  </a:lnTo>
                  <a:lnTo>
                    <a:pt x="2098" y="73374"/>
                  </a:lnTo>
                  <a:lnTo>
                    <a:pt x="0" y="99202"/>
                  </a:lnTo>
                  <a:lnTo>
                    <a:pt x="8185" y="153912"/>
                  </a:lnTo>
                  <a:lnTo>
                    <a:pt x="23289" y="190186"/>
                  </a:lnTo>
                  <a:lnTo>
                    <a:pt x="31812" y="196694"/>
                  </a:lnTo>
                  <a:lnTo>
                    <a:pt x="53761" y="200805"/>
                  </a:lnTo>
                  <a:lnTo>
                    <a:pt x="63825" y="197923"/>
                  </a:lnTo>
                  <a:lnTo>
                    <a:pt x="81247" y="185364"/>
                  </a:lnTo>
                  <a:lnTo>
                    <a:pt x="116765" y="128393"/>
                  </a:lnTo>
                  <a:lnTo>
                    <a:pt x="120764" y="107668"/>
                  </a:lnTo>
                  <a:lnTo>
                    <a:pt x="120192" y="97228"/>
                  </a:lnTo>
                  <a:lnTo>
                    <a:pt x="122151" y="93777"/>
                  </a:lnTo>
                  <a:lnTo>
                    <a:pt x="125796" y="94986"/>
                  </a:lnTo>
                  <a:lnTo>
                    <a:pt x="130566" y="99302"/>
                  </a:lnTo>
                  <a:lnTo>
                    <a:pt x="135866" y="116575"/>
                  </a:lnTo>
                  <a:lnTo>
                    <a:pt x="140561" y="138680"/>
                  </a:lnTo>
                  <a:lnTo>
                    <a:pt x="150446" y="160203"/>
                  </a:lnTo>
                  <a:lnTo>
                    <a:pt x="165759" y="175228"/>
                  </a:lnTo>
                  <a:lnTo>
                    <a:pt x="183093" y="184635"/>
                  </a:lnTo>
                  <a:lnTo>
                    <a:pt x="213805" y="1921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890307" y="1516103"/>
              <a:ext cx="22145" cy="442198"/>
            </a:xfrm>
            <a:custGeom>
              <a:avLst/>
              <a:gdLst/>
              <a:ahLst/>
              <a:cxnLst/>
              <a:rect l="0" t="0" r="0" b="0"/>
              <a:pathLst>
                <a:path w="22145" h="442198">
                  <a:moveTo>
                    <a:pt x="6066" y="0"/>
                  </a:moveTo>
                  <a:lnTo>
                    <a:pt x="0" y="42028"/>
                  </a:lnTo>
                  <a:lnTo>
                    <a:pt x="4521" y="103535"/>
                  </a:lnTo>
                  <a:lnTo>
                    <a:pt x="8727" y="153120"/>
                  </a:lnTo>
                  <a:lnTo>
                    <a:pt x="14264" y="212265"/>
                  </a:lnTo>
                  <a:lnTo>
                    <a:pt x="15904" y="268004"/>
                  </a:lnTo>
                  <a:lnTo>
                    <a:pt x="16390" y="317275"/>
                  </a:lnTo>
                  <a:lnTo>
                    <a:pt x="22144" y="375147"/>
                  </a:lnTo>
                  <a:lnTo>
                    <a:pt x="18134" y="430132"/>
                  </a:lnTo>
                  <a:lnTo>
                    <a:pt x="16594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359626" y="1732070"/>
              <a:ext cx="196854" cy="456832"/>
            </a:xfrm>
            <a:custGeom>
              <a:avLst/>
              <a:gdLst/>
              <a:ahLst/>
              <a:cxnLst/>
              <a:rect l="0" t="0" r="0" b="0"/>
              <a:pathLst>
                <a:path w="196854" h="456832">
                  <a:moveTo>
                    <a:pt x="0" y="194645"/>
                  </a:moveTo>
                  <a:lnTo>
                    <a:pt x="11454" y="248789"/>
                  </a:lnTo>
                  <a:lnTo>
                    <a:pt x="19161" y="309325"/>
                  </a:lnTo>
                  <a:lnTo>
                    <a:pt x="26085" y="360295"/>
                  </a:lnTo>
                  <a:lnTo>
                    <a:pt x="37735" y="421515"/>
                  </a:lnTo>
                  <a:lnTo>
                    <a:pt x="39648" y="456318"/>
                  </a:lnTo>
                  <a:lnTo>
                    <a:pt x="38131" y="456831"/>
                  </a:lnTo>
                  <a:lnTo>
                    <a:pt x="35949" y="453664"/>
                  </a:lnTo>
                  <a:lnTo>
                    <a:pt x="25213" y="412618"/>
                  </a:lnTo>
                  <a:lnTo>
                    <a:pt x="21119" y="360225"/>
                  </a:lnTo>
                  <a:lnTo>
                    <a:pt x="14187" y="307136"/>
                  </a:lnTo>
                  <a:lnTo>
                    <a:pt x="10443" y="254362"/>
                  </a:lnTo>
                  <a:lnTo>
                    <a:pt x="3614" y="202850"/>
                  </a:lnTo>
                  <a:lnTo>
                    <a:pt x="3834" y="142930"/>
                  </a:lnTo>
                  <a:lnTo>
                    <a:pt x="14796" y="86033"/>
                  </a:lnTo>
                  <a:lnTo>
                    <a:pt x="36632" y="32074"/>
                  </a:lnTo>
                  <a:lnTo>
                    <a:pt x="49817" y="12817"/>
                  </a:lnTo>
                  <a:lnTo>
                    <a:pt x="58948" y="6745"/>
                  </a:lnTo>
                  <a:lnTo>
                    <a:pt x="81571" y="0"/>
                  </a:lnTo>
                  <a:lnTo>
                    <a:pt x="115027" y="1791"/>
                  </a:lnTo>
                  <a:lnTo>
                    <a:pt x="133402" y="9886"/>
                  </a:lnTo>
                  <a:lnTo>
                    <a:pt x="177575" y="42023"/>
                  </a:lnTo>
                  <a:lnTo>
                    <a:pt x="189277" y="60132"/>
                  </a:lnTo>
                  <a:lnTo>
                    <a:pt x="196853" y="101237"/>
                  </a:lnTo>
                  <a:lnTo>
                    <a:pt x="192386" y="127394"/>
                  </a:lnTo>
                  <a:lnTo>
                    <a:pt x="187918" y="139282"/>
                  </a:lnTo>
                  <a:lnTo>
                    <a:pt x="173597" y="155611"/>
                  </a:lnTo>
                  <a:lnTo>
                    <a:pt x="164865" y="161603"/>
                  </a:lnTo>
                  <a:lnTo>
                    <a:pt x="130217" y="170037"/>
                  </a:lnTo>
                  <a:lnTo>
                    <a:pt x="73701" y="1735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587247" y="1716145"/>
              <a:ext cx="137796" cy="181436"/>
            </a:xfrm>
            <a:custGeom>
              <a:avLst/>
              <a:gdLst/>
              <a:ahLst/>
              <a:cxnLst/>
              <a:rect l="0" t="0" r="0" b="0"/>
              <a:pathLst>
                <a:path w="137796" h="181436">
                  <a:moveTo>
                    <a:pt x="67178" y="21057"/>
                  </a:moveTo>
                  <a:lnTo>
                    <a:pt x="43131" y="30632"/>
                  </a:lnTo>
                  <a:lnTo>
                    <a:pt x="28804" y="41300"/>
                  </a:lnTo>
                  <a:lnTo>
                    <a:pt x="13173" y="66049"/>
                  </a:lnTo>
                  <a:lnTo>
                    <a:pt x="1134" y="95609"/>
                  </a:lnTo>
                  <a:lnTo>
                    <a:pt x="0" y="116192"/>
                  </a:lnTo>
                  <a:lnTo>
                    <a:pt x="8805" y="158002"/>
                  </a:lnTo>
                  <a:lnTo>
                    <a:pt x="14224" y="166166"/>
                  </a:lnTo>
                  <a:lnTo>
                    <a:pt x="29605" y="178356"/>
                  </a:lnTo>
                  <a:lnTo>
                    <a:pt x="48139" y="181435"/>
                  </a:lnTo>
                  <a:lnTo>
                    <a:pt x="88633" y="173879"/>
                  </a:lnTo>
                  <a:lnTo>
                    <a:pt x="114349" y="158884"/>
                  </a:lnTo>
                  <a:lnTo>
                    <a:pt x="126357" y="143145"/>
                  </a:lnTo>
                  <a:lnTo>
                    <a:pt x="134424" y="123281"/>
                  </a:lnTo>
                  <a:lnTo>
                    <a:pt x="137795" y="86960"/>
                  </a:lnTo>
                  <a:lnTo>
                    <a:pt x="134439" y="64385"/>
                  </a:lnTo>
                  <a:lnTo>
                    <a:pt x="125928" y="45773"/>
                  </a:lnTo>
                  <a:lnTo>
                    <a:pt x="113176" y="29702"/>
                  </a:lnTo>
                  <a:lnTo>
                    <a:pt x="88606" y="9840"/>
                  </a:lnTo>
                  <a:lnTo>
                    <a:pt x="6717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822880" y="1737202"/>
              <a:ext cx="21059" cy="168457"/>
            </a:xfrm>
            <a:custGeom>
              <a:avLst/>
              <a:gdLst/>
              <a:ahLst/>
              <a:cxnLst/>
              <a:rect l="0" t="0" r="0" b="0"/>
              <a:pathLst>
                <a:path w="21059" h="168457">
                  <a:moveTo>
                    <a:pt x="0" y="0"/>
                  </a:moveTo>
                  <a:lnTo>
                    <a:pt x="14655" y="62092"/>
                  </a:lnTo>
                  <a:lnTo>
                    <a:pt x="19793" y="113477"/>
                  </a:lnTo>
                  <a:lnTo>
                    <a:pt x="21058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941323" y="1692069"/>
              <a:ext cx="197413" cy="213590"/>
            </a:xfrm>
            <a:custGeom>
              <a:avLst/>
              <a:gdLst/>
              <a:ahLst/>
              <a:cxnLst/>
              <a:rect l="0" t="0" r="0" b="0"/>
              <a:pathLst>
                <a:path w="197413" h="213590">
                  <a:moveTo>
                    <a:pt x="39485" y="76718"/>
                  </a:moveTo>
                  <a:lnTo>
                    <a:pt x="46721" y="104274"/>
                  </a:lnTo>
                  <a:lnTo>
                    <a:pt x="46243" y="160497"/>
                  </a:lnTo>
                  <a:lnTo>
                    <a:pt x="43991" y="174685"/>
                  </a:lnTo>
                  <a:lnTo>
                    <a:pt x="40149" y="181804"/>
                  </a:lnTo>
                  <a:lnTo>
                    <a:pt x="35248" y="184210"/>
                  </a:lnTo>
                  <a:lnTo>
                    <a:pt x="29641" y="183474"/>
                  </a:lnTo>
                  <a:lnTo>
                    <a:pt x="24734" y="178305"/>
                  </a:lnTo>
                  <a:lnTo>
                    <a:pt x="4758" y="123515"/>
                  </a:lnTo>
                  <a:lnTo>
                    <a:pt x="0" y="70408"/>
                  </a:lnTo>
                  <a:lnTo>
                    <a:pt x="3609" y="47007"/>
                  </a:lnTo>
                  <a:lnTo>
                    <a:pt x="15352" y="28028"/>
                  </a:lnTo>
                  <a:lnTo>
                    <a:pt x="32268" y="12964"/>
                  </a:lnTo>
                  <a:lnTo>
                    <a:pt x="51485" y="2370"/>
                  </a:lnTo>
                  <a:lnTo>
                    <a:pt x="71725" y="0"/>
                  </a:lnTo>
                  <a:lnTo>
                    <a:pt x="92419" y="4017"/>
                  </a:lnTo>
                  <a:lnTo>
                    <a:pt x="113314" y="13601"/>
                  </a:lnTo>
                  <a:lnTo>
                    <a:pt x="139219" y="37740"/>
                  </a:lnTo>
                  <a:lnTo>
                    <a:pt x="172967" y="95993"/>
                  </a:lnTo>
                  <a:lnTo>
                    <a:pt x="192287" y="151353"/>
                  </a:lnTo>
                  <a:lnTo>
                    <a:pt x="197412" y="213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254549" y="1442404"/>
              <a:ext cx="15686" cy="410612"/>
            </a:xfrm>
            <a:custGeom>
              <a:avLst/>
              <a:gdLst/>
              <a:ahLst/>
              <a:cxnLst/>
              <a:rect l="0" t="0" r="0" b="0"/>
              <a:pathLst>
                <a:path w="15686" h="410612">
                  <a:moveTo>
                    <a:pt x="0" y="0"/>
                  </a:moveTo>
                  <a:lnTo>
                    <a:pt x="8333" y="48930"/>
                  </a:lnTo>
                  <a:lnTo>
                    <a:pt x="15685" y="102472"/>
                  </a:lnTo>
                  <a:lnTo>
                    <a:pt x="13876" y="152804"/>
                  </a:lnTo>
                  <a:lnTo>
                    <a:pt x="12016" y="195035"/>
                  </a:lnTo>
                  <a:lnTo>
                    <a:pt x="11190" y="238760"/>
                  </a:lnTo>
                  <a:lnTo>
                    <a:pt x="9555" y="296261"/>
                  </a:lnTo>
                  <a:lnTo>
                    <a:pt x="3351" y="349174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096622" y="1600331"/>
              <a:ext cx="284270" cy="10530"/>
            </a:xfrm>
            <a:custGeom>
              <a:avLst/>
              <a:gdLst/>
              <a:ahLst/>
              <a:cxnLst/>
              <a:rect l="0" t="0" r="0" b="0"/>
              <a:pathLst>
                <a:path w="284270" h="10530">
                  <a:moveTo>
                    <a:pt x="284269" y="10529"/>
                  </a:moveTo>
                  <a:lnTo>
                    <a:pt x="235338" y="7409"/>
                  </a:lnTo>
                  <a:lnTo>
                    <a:pt x="187493" y="2195"/>
                  </a:lnTo>
                  <a:lnTo>
                    <a:pt x="133152" y="651"/>
                  </a:lnTo>
                  <a:lnTo>
                    <a:pt x="78837" y="193"/>
                  </a:lnTo>
                  <a:lnTo>
                    <a:pt x="36227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467830" y="1644776"/>
              <a:ext cx="241807" cy="242943"/>
            </a:xfrm>
            <a:custGeom>
              <a:avLst/>
              <a:gdLst/>
              <a:ahLst/>
              <a:cxnLst/>
              <a:rect l="0" t="0" r="0" b="0"/>
              <a:pathLst>
                <a:path w="241807" h="242943">
                  <a:moveTo>
                    <a:pt x="176274" y="29255"/>
                  </a:moveTo>
                  <a:lnTo>
                    <a:pt x="158293" y="13614"/>
                  </a:lnTo>
                  <a:lnTo>
                    <a:pt x="141376" y="5535"/>
                  </a:lnTo>
                  <a:lnTo>
                    <a:pt x="100943" y="0"/>
                  </a:lnTo>
                  <a:lnTo>
                    <a:pt x="63096" y="3949"/>
                  </a:lnTo>
                  <a:lnTo>
                    <a:pt x="29656" y="18117"/>
                  </a:lnTo>
                  <a:lnTo>
                    <a:pt x="3110" y="42722"/>
                  </a:lnTo>
                  <a:lnTo>
                    <a:pt x="0" y="52271"/>
                  </a:lnTo>
                  <a:lnTo>
                    <a:pt x="2784" y="72239"/>
                  </a:lnTo>
                  <a:lnTo>
                    <a:pt x="9141" y="78968"/>
                  </a:lnTo>
                  <a:lnTo>
                    <a:pt x="28683" y="86445"/>
                  </a:lnTo>
                  <a:lnTo>
                    <a:pt x="79356" y="92414"/>
                  </a:lnTo>
                  <a:lnTo>
                    <a:pt x="134426" y="103645"/>
                  </a:lnTo>
                  <a:lnTo>
                    <a:pt x="173233" y="116807"/>
                  </a:lnTo>
                  <a:lnTo>
                    <a:pt x="217787" y="142215"/>
                  </a:lnTo>
                  <a:lnTo>
                    <a:pt x="232939" y="159008"/>
                  </a:lnTo>
                  <a:lnTo>
                    <a:pt x="238617" y="168399"/>
                  </a:lnTo>
                  <a:lnTo>
                    <a:pt x="241806" y="188193"/>
                  </a:lnTo>
                  <a:lnTo>
                    <a:pt x="241020" y="198384"/>
                  </a:lnTo>
                  <a:lnTo>
                    <a:pt x="230786" y="215948"/>
                  </a:lnTo>
                  <a:lnTo>
                    <a:pt x="223143" y="223907"/>
                  </a:lnTo>
                  <a:lnTo>
                    <a:pt x="184442" y="240697"/>
                  </a:lnTo>
                  <a:lnTo>
                    <a:pt x="158847" y="242942"/>
                  </a:lnTo>
                  <a:lnTo>
                    <a:pt x="102641" y="240440"/>
                  </a:lnTo>
                  <a:lnTo>
                    <a:pt x="81937" y="236979"/>
                  </a:lnTo>
                  <a:lnTo>
                    <a:pt x="60460" y="2292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843938" y="15687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056619" y="407055"/>
            <a:ext cx="1743962" cy="610588"/>
            <a:chOff x="1056619" y="407055"/>
            <a:chExt cx="1743962" cy="610588"/>
          </a:xfrm>
        </p:grpSpPr>
        <p:sp>
          <p:nvSpPr>
            <p:cNvPr id="2" name="Freeform 1"/>
            <p:cNvSpPr/>
            <p:nvPr/>
          </p:nvSpPr>
          <p:spPr>
            <a:xfrm>
              <a:off x="1056619" y="407055"/>
              <a:ext cx="394050" cy="610588"/>
            </a:xfrm>
            <a:custGeom>
              <a:avLst/>
              <a:gdLst/>
              <a:ahLst/>
              <a:cxnLst/>
              <a:rect l="0" t="0" r="0" b="0"/>
              <a:pathLst>
                <a:path w="394050" h="610588">
                  <a:moveTo>
                    <a:pt x="322614" y="35141"/>
                  </a:moveTo>
                  <a:lnTo>
                    <a:pt x="279922" y="38261"/>
                  </a:lnTo>
                  <a:lnTo>
                    <a:pt x="258016" y="41207"/>
                  </a:lnTo>
                  <a:lnTo>
                    <a:pt x="205825" y="36686"/>
                  </a:lnTo>
                  <a:lnTo>
                    <a:pt x="150456" y="29857"/>
                  </a:lnTo>
                  <a:lnTo>
                    <a:pt x="95628" y="17243"/>
                  </a:lnTo>
                  <a:lnTo>
                    <a:pt x="38955" y="0"/>
                  </a:lnTo>
                  <a:lnTo>
                    <a:pt x="29393" y="16"/>
                  </a:lnTo>
                  <a:lnTo>
                    <a:pt x="12529" y="6272"/>
                  </a:lnTo>
                  <a:lnTo>
                    <a:pt x="7096" y="13555"/>
                  </a:lnTo>
                  <a:lnTo>
                    <a:pt x="1060" y="34126"/>
                  </a:lnTo>
                  <a:lnTo>
                    <a:pt x="2080" y="87650"/>
                  </a:lnTo>
                  <a:lnTo>
                    <a:pt x="0" y="108782"/>
                  </a:lnTo>
                  <a:lnTo>
                    <a:pt x="5077" y="157182"/>
                  </a:lnTo>
                  <a:lnTo>
                    <a:pt x="12016" y="211197"/>
                  </a:lnTo>
                  <a:lnTo>
                    <a:pt x="10136" y="244843"/>
                  </a:lnTo>
                  <a:lnTo>
                    <a:pt x="12520" y="249812"/>
                  </a:lnTo>
                  <a:lnTo>
                    <a:pt x="17619" y="250785"/>
                  </a:lnTo>
                  <a:lnTo>
                    <a:pt x="81094" y="231354"/>
                  </a:lnTo>
                  <a:lnTo>
                    <a:pt x="131103" y="219912"/>
                  </a:lnTo>
                  <a:lnTo>
                    <a:pt x="194391" y="229388"/>
                  </a:lnTo>
                  <a:lnTo>
                    <a:pt x="257000" y="248992"/>
                  </a:lnTo>
                  <a:lnTo>
                    <a:pt x="278244" y="262377"/>
                  </a:lnTo>
                  <a:lnTo>
                    <a:pt x="332805" y="318846"/>
                  </a:lnTo>
                  <a:lnTo>
                    <a:pt x="361152" y="352964"/>
                  </a:lnTo>
                  <a:lnTo>
                    <a:pt x="384852" y="415351"/>
                  </a:lnTo>
                  <a:lnTo>
                    <a:pt x="394049" y="476142"/>
                  </a:lnTo>
                  <a:lnTo>
                    <a:pt x="390053" y="515978"/>
                  </a:lnTo>
                  <a:lnTo>
                    <a:pt x="381443" y="535846"/>
                  </a:lnTo>
                  <a:lnTo>
                    <a:pt x="348948" y="581056"/>
                  </a:lnTo>
                  <a:lnTo>
                    <a:pt x="319888" y="597627"/>
                  </a:lnTo>
                  <a:lnTo>
                    <a:pt x="268740" y="610587"/>
                  </a:lnTo>
                  <a:lnTo>
                    <a:pt x="227492" y="610016"/>
                  </a:lnTo>
                  <a:lnTo>
                    <a:pt x="171633" y="599343"/>
                  </a:lnTo>
                  <a:lnTo>
                    <a:pt x="112044" y="5931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591127" y="947564"/>
              <a:ext cx="41493" cy="41478"/>
            </a:xfrm>
            <a:custGeom>
              <a:avLst/>
              <a:gdLst/>
              <a:ahLst/>
              <a:cxnLst/>
              <a:rect l="0" t="0" r="0" b="0"/>
              <a:pathLst>
                <a:path w="41493" h="41478">
                  <a:moveTo>
                    <a:pt x="40790" y="0"/>
                  </a:moveTo>
                  <a:lnTo>
                    <a:pt x="16743" y="9576"/>
                  </a:lnTo>
                  <a:lnTo>
                    <a:pt x="2416" y="20244"/>
                  </a:lnTo>
                  <a:lnTo>
                    <a:pt x="0" y="26364"/>
                  </a:lnTo>
                  <a:lnTo>
                    <a:pt x="728" y="32784"/>
                  </a:lnTo>
                  <a:lnTo>
                    <a:pt x="3553" y="39404"/>
                  </a:lnTo>
                  <a:lnTo>
                    <a:pt x="8946" y="41477"/>
                  </a:lnTo>
                  <a:lnTo>
                    <a:pt x="24298" y="37542"/>
                  </a:lnTo>
                  <a:lnTo>
                    <a:pt x="36579" y="24874"/>
                  </a:lnTo>
                  <a:lnTo>
                    <a:pt x="41492" y="16583"/>
                  </a:lnTo>
                  <a:lnTo>
                    <a:pt x="41258" y="12225"/>
                  </a:lnTo>
                  <a:lnTo>
                    <a:pt x="37592" y="10490"/>
                  </a:lnTo>
                  <a:lnTo>
                    <a:pt x="31639" y="10503"/>
                  </a:lnTo>
                  <a:lnTo>
                    <a:pt x="28840" y="14021"/>
                  </a:lnTo>
                  <a:lnTo>
                    <a:pt x="28850" y="27289"/>
                  </a:lnTo>
                  <a:lnTo>
                    <a:pt x="29634" y="32406"/>
                  </a:lnTo>
                  <a:lnTo>
                    <a:pt x="30261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834092" y="505367"/>
              <a:ext cx="285415" cy="465416"/>
            </a:xfrm>
            <a:custGeom>
              <a:avLst/>
              <a:gdLst/>
              <a:ahLst/>
              <a:cxnLst/>
              <a:rect l="0" t="0" r="0" b="0"/>
              <a:pathLst>
                <a:path w="285415" h="465416">
                  <a:moveTo>
                    <a:pt x="155794" y="0"/>
                  </a:moveTo>
                  <a:lnTo>
                    <a:pt x="126485" y="34898"/>
                  </a:lnTo>
                  <a:lnTo>
                    <a:pt x="92460" y="96117"/>
                  </a:lnTo>
                  <a:lnTo>
                    <a:pt x="57506" y="150655"/>
                  </a:lnTo>
                  <a:lnTo>
                    <a:pt x="32567" y="204498"/>
                  </a:lnTo>
                  <a:lnTo>
                    <a:pt x="19846" y="254005"/>
                  </a:lnTo>
                  <a:lnTo>
                    <a:pt x="8668" y="302598"/>
                  </a:lnTo>
                  <a:lnTo>
                    <a:pt x="0" y="360940"/>
                  </a:lnTo>
                  <a:lnTo>
                    <a:pt x="4088" y="403433"/>
                  </a:lnTo>
                  <a:lnTo>
                    <a:pt x="18297" y="440070"/>
                  </a:lnTo>
                  <a:lnTo>
                    <a:pt x="33853" y="456070"/>
                  </a:lnTo>
                  <a:lnTo>
                    <a:pt x="42914" y="461974"/>
                  </a:lnTo>
                  <a:lnTo>
                    <a:pt x="65461" y="465415"/>
                  </a:lnTo>
                  <a:lnTo>
                    <a:pt x="112474" y="458092"/>
                  </a:lnTo>
                  <a:lnTo>
                    <a:pt x="174497" y="433646"/>
                  </a:lnTo>
                  <a:lnTo>
                    <a:pt x="196861" y="423189"/>
                  </a:lnTo>
                  <a:lnTo>
                    <a:pt x="252581" y="374989"/>
                  </a:lnTo>
                  <a:lnTo>
                    <a:pt x="278724" y="336115"/>
                  </a:lnTo>
                  <a:lnTo>
                    <a:pt x="283371" y="325852"/>
                  </a:lnTo>
                  <a:lnTo>
                    <a:pt x="285414" y="305091"/>
                  </a:lnTo>
                  <a:lnTo>
                    <a:pt x="281253" y="284165"/>
                  </a:lnTo>
                  <a:lnTo>
                    <a:pt x="271605" y="263166"/>
                  </a:lnTo>
                  <a:lnTo>
                    <a:pt x="247430" y="237203"/>
                  </a:lnTo>
                  <a:lnTo>
                    <a:pt x="218040" y="220281"/>
                  </a:lnTo>
                  <a:lnTo>
                    <a:pt x="194377" y="218006"/>
                  </a:lnTo>
                  <a:lnTo>
                    <a:pt x="135658" y="229097"/>
                  </a:lnTo>
                  <a:lnTo>
                    <a:pt x="103424" y="241276"/>
                  </a:lnTo>
                  <a:lnTo>
                    <a:pt x="40920" y="294439"/>
                  </a:lnTo>
                  <a:lnTo>
                    <a:pt x="18923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663966" y="610652"/>
              <a:ext cx="20801" cy="231628"/>
            </a:xfrm>
            <a:custGeom>
              <a:avLst/>
              <a:gdLst/>
              <a:ahLst/>
              <a:cxnLst/>
              <a:rect l="0" t="0" r="0" b="0"/>
              <a:pathLst>
                <a:path w="20801" h="231628">
                  <a:moveTo>
                    <a:pt x="20800" y="0"/>
                  </a:moveTo>
                  <a:lnTo>
                    <a:pt x="6329" y="34792"/>
                  </a:lnTo>
                  <a:lnTo>
                    <a:pt x="1044" y="93657"/>
                  </a:lnTo>
                  <a:lnTo>
                    <a:pt x="0" y="150692"/>
                  </a:lnTo>
                  <a:lnTo>
                    <a:pt x="8111" y="206498"/>
                  </a:lnTo>
                  <a:lnTo>
                    <a:pt x="10272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537367" y="726466"/>
              <a:ext cx="263214" cy="42115"/>
            </a:xfrm>
            <a:custGeom>
              <a:avLst/>
              <a:gdLst/>
              <a:ahLst/>
              <a:cxnLst/>
              <a:rect l="0" t="0" r="0" b="0"/>
              <a:pathLst>
                <a:path w="263214" h="42115">
                  <a:moveTo>
                    <a:pt x="263213" y="0"/>
                  </a:moveTo>
                  <a:lnTo>
                    <a:pt x="206998" y="16788"/>
                  </a:lnTo>
                  <a:lnTo>
                    <a:pt x="160639" y="20962"/>
                  </a:lnTo>
                  <a:lnTo>
                    <a:pt x="105309" y="27918"/>
                  </a:lnTo>
                  <a:lnTo>
                    <a:pt x="43505" y="3398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345578" y="364630"/>
            <a:ext cx="1790061" cy="569521"/>
            <a:chOff x="3345578" y="364630"/>
            <a:chExt cx="1790061" cy="569521"/>
          </a:xfrm>
        </p:grpSpPr>
        <p:sp>
          <p:nvSpPr>
            <p:cNvPr id="8" name="Freeform 7"/>
            <p:cNvSpPr/>
            <p:nvPr/>
          </p:nvSpPr>
          <p:spPr>
            <a:xfrm>
              <a:off x="3345578" y="364630"/>
              <a:ext cx="307811" cy="569521"/>
            </a:xfrm>
            <a:custGeom>
              <a:avLst/>
              <a:gdLst/>
              <a:ahLst/>
              <a:cxnLst/>
              <a:rect l="0" t="0" r="0" b="0"/>
              <a:pathLst>
                <a:path w="307811" h="569521">
                  <a:moveTo>
                    <a:pt x="23541" y="14395"/>
                  </a:moveTo>
                  <a:lnTo>
                    <a:pt x="17951" y="76488"/>
                  </a:lnTo>
                  <a:lnTo>
                    <a:pt x="11648" y="125533"/>
                  </a:lnTo>
                  <a:lnTo>
                    <a:pt x="2268" y="144119"/>
                  </a:lnTo>
                  <a:lnTo>
                    <a:pt x="0" y="145331"/>
                  </a:lnTo>
                  <a:lnTo>
                    <a:pt x="3281" y="88927"/>
                  </a:lnTo>
                  <a:lnTo>
                    <a:pt x="11949" y="51037"/>
                  </a:lnTo>
                  <a:lnTo>
                    <a:pt x="22678" y="32240"/>
                  </a:lnTo>
                  <a:lnTo>
                    <a:pt x="38365" y="19207"/>
                  </a:lnTo>
                  <a:lnTo>
                    <a:pt x="77032" y="1308"/>
                  </a:lnTo>
                  <a:lnTo>
                    <a:pt x="97618" y="0"/>
                  </a:lnTo>
                  <a:lnTo>
                    <a:pt x="108020" y="1289"/>
                  </a:lnTo>
                  <a:lnTo>
                    <a:pt x="145018" y="19871"/>
                  </a:lnTo>
                  <a:lnTo>
                    <a:pt x="203562" y="78047"/>
                  </a:lnTo>
                  <a:lnTo>
                    <a:pt x="228829" y="114883"/>
                  </a:lnTo>
                  <a:lnTo>
                    <a:pt x="242686" y="177658"/>
                  </a:lnTo>
                  <a:lnTo>
                    <a:pt x="252119" y="229016"/>
                  </a:lnTo>
                  <a:lnTo>
                    <a:pt x="261154" y="282447"/>
                  </a:lnTo>
                  <a:lnTo>
                    <a:pt x="263180" y="338703"/>
                  </a:lnTo>
                  <a:lnTo>
                    <a:pt x="253977" y="397171"/>
                  </a:lnTo>
                  <a:lnTo>
                    <a:pt x="240894" y="453174"/>
                  </a:lnTo>
                  <a:lnTo>
                    <a:pt x="212099" y="508785"/>
                  </a:lnTo>
                  <a:lnTo>
                    <a:pt x="197422" y="528922"/>
                  </a:lnTo>
                  <a:lnTo>
                    <a:pt x="169428" y="552243"/>
                  </a:lnTo>
                  <a:lnTo>
                    <a:pt x="149211" y="562665"/>
                  </a:lnTo>
                  <a:lnTo>
                    <a:pt x="112509" y="569520"/>
                  </a:lnTo>
                  <a:lnTo>
                    <a:pt x="66591" y="563430"/>
                  </a:lnTo>
                  <a:lnTo>
                    <a:pt x="35516" y="553109"/>
                  </a:lnTo>
                  <a:lnTo>
                    <a:pt x="18725" y="541992"/>
                  </a:lnTo>
                  <a:lnTo>
                    <a:pt x="9702" y="519894"/>
                  </a:lnTo>
                  <a:lnTo>
                    <a:pt x="7296" y="505813"/>
                  </a:lnTo>
                  <a:lnTo>
                    <a:pt x="10862" y="480808"/>
                  </a:lnTo>
                  <a:lnTo>
                    <a:pt x="15088" y="469226"/>
                  </a:lnTo>
                  <a:lnTo>
                    <a:pt x="29143" y="453239"/>
                  </a:lnTo>
                  <a:lnTo>
                    <a:pt x="66761" y="433443"/>
                  </a:lnTo>
                  <a:lnTo>
                    <a:pt x="103157" y="427506"/>
                  </a:lnTo>
                  <a:lnTo>
                    <a:pt x="157377" y="433906"/>
                  </a:lnTo>
                  <a:lnTo>
                    <a:pt x="210028" y="449555"/>
                  </a:lnTo>
                  <a:lnTo>
                    <a:pt x="254570" y="474829"/>
                  </a:lnTo>
                  <a:lnTo>
                    <a:pt x="287588" y="509588"/>
                  </a:lnTo>
                  <a:lnTo>
                    <a:pt x="307810" y="5408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779080" y="873865"/>
              <a:ext cx="23774" cy="28482"/>
            </a:xfrm>
            <a:custGeom>
              <a:avLst/>
              <a:gdLst/>
              <a:ahLst/>
              <a:cxnLst/>
              <a:rect l="0" t="0" r="0" b="0"/>
              <a:pathLst>
                <a:path w="23774" h="28482">
                  <a:moveTo>
                    <a:pt x="11179" y="0"/>
                  </a:moveTo>
                  <a:lnTo>
                    <a:pt x="0" y="11178"/>
                  </a:lnTo>
                  <a:lnTo>
                    <a:pt x="217" y="15641"/>
                  </a:lnTo>
                  <a:lnTo>
                    <a:pt x="3871" y="19786"/>
                  </a:lnTo>
                  <a:lnTo>
                    <a:pt x="9817" y="23719"/>
                  </a:lnTo>
                  <a:lnTo>
                    <a:pt x="14950" y="22832"/>
                  </a:lnTo>
                  <a:lnTo>
                    <a:pt x="19542" y="18731"/>
                  </a:lnTo>
                  <a:lnTo>
                    <a:pt x="23773" y="12487"/>
                  </a:lnTo>
                  <a:lnTo>
                    <a:pt x="23084" y="9494"/>
                  </a:lnTo>
                  <a:lnTo>
                    <a:pt x="19116" y="8669"/>
                  </a:lnTo>
                  <a:lnTo>
                    <a:pt x="12961" y="9289"/>
                  </a:lnTo>
                  <a:lnTo>
                    <a:pt x="10027" y="13212"/>
                  </a:lnTo>
                  <a:lnTo>
                    <a:pt x="9887" y="26929"/>
                  </a:lnTo>
                  <a:lnTo>
                    <a:pt x="11487" y="28481"/>
                  </a:lnTo>
                  <a:lnTo>
                    <a:pt x="13724" y="26006"/>
                  </a:lnTo>
                  <a:lnTo>
                    <a:pt x="16386" y="20847"/>
                  </a:lnTo>
                  <a:lnTo>
                    <a:pt x="16989" y="1623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976430" y="366291"/>
              <a:ext cx="203384" cy="539160"/>
            </a:xfrm>
            <a:custGeom>
              <a:avLst/>
              <a:gdLst/>
              <a:ahLst/>
              <a:cxnLst/>
              <a:rect l="0" t="0" r="0" b="0"/>
              <a:pathLst>
                <a:path w="203384" h="539160">
                  <a:moveTo>
                    <a:pt x="203383" y="128548"/>
                  </a:moveTo>
                  <a:lnTo>
                    <a:pt x="201043" y="87690"/>
                  </a:lnTo>
                  <a:lnTo>
                    <a:pt x="180477" y="36466"/>
                  </a:lnTo>
                  <a:lnTo>
                    <a:pt x="166297" y="16263"/>
                  </a:lnTo>
                  <a:lnTo>
                    <a:pt x="148296" y="3384"/>
                  </a:lnTo>
                  <a:lnTo>
                    <a:pt x="128597" y="0"/>
                  </a:lnTo>
                  <a:lnTo>
                    <a:pt x="87355" y="7359"/>
                  </a:lnTo>
                  <a:lnTo>
                    <a:pt x="61510" y="22320"/>
                  </a:lnTo>
                  <a:lnTo>
                    <a:pt x="17557" y="62093"/>
                  </a:lnTo>
                  <a:lnTo>
                    <a:pt x="1964" y="94170"/>
                  </a:lnTo>
                  <a:lnTo>
                    <a:pt x="0" y="119898"/>
                  </a:lnTo>
                  <a:lnTo>
                    <a:pt x="8271" y="168953"/>
                  </a:lnTo>
                  <a:lnTo>
                    <a:pt x="23390" y="201741"/>
                  </a:lnTo>
                  <a:lnTo>
                    <a:pt x="31915" y="208929"/>
                  </a:lnTo>
                  <a:lnTo>
                    <a:pt x="53865" y="216915"/>
                  </a:lnTo>
                  <a:lnTo>
                    <a:pt x="76099" y="214226"/>
                  </a:lnTo>
                  <a:lnTo>
                    <a:pt x="96510" y="205231"/>
                  </a:lnTo>
                  <a:lnTo>
                    <a:pt x="136031" y="173640"/>
                  </a:lnTo>
                  <a:lnTo>
                    <a:pt x="169693" y="117357"/>
                  </a:lnTo>
                  <a:lnTo>
                    <a:pt x="173904" y="115238"/>
                  </a:lnTo>
                  <a:lnTo>
                    <a:pt x="176711" y="118505"/>
                  </a:lnTo>
                  <a:lnTo>
                    <a:pt x="180663" y="148579"/>
                  </a:lnTo>
                  <a:lnTo>
                    <a:pt x="176408" y="205554"/>
                  </a:lnTo>
                  <a:lnTo>
                    <a:pt x="173164" y="253400"/>
                  </a:lnTo>
                  <a:lnTo>
                    <a:pt x="172202" y="304621"/>
                  </a:lnTo>
                  <a:lnTo>
                    <a:pt x="171917" y="356843"/>
                  </a:lnTo>
                  <a:lnTo>
                    <a:pt x="171821" y="418485"/>
                  </a:lnTo>
                  <a:lnTo>
                    <a:pt x="171802" y="475721"/>
                  </a:lnTo>
                  <a:lnTo>
                    <a:pt x="168679" y="511784"/>
                  </a:lnTo>
                  <a:lnTo>
                    <a:pt x="161269" y="5391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148228" y="9054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337741" y="467716"/>
              <a:ext cx="309672" cy="437735"/>
            </a:xfrm>
            <a:custGeom>
              <a:avLst/>
              <a:gdLst/>
              <a:ahLst/>
              <a:cxnLst/>
              <a:rect l="0" t="0" r="0" b="0"/>
              <a:pathLst>
                <a:path w="309672" h="437735">
                  <a:moveTo>
                    <a:pt x="0" y="6066"/>
                  </a:moveTo>
                  <a:lnTo>
                    <a:pt x="32452" y="0"/>
                  </a:lnTo>
                  <a:lnTo>
                    <a:pt x="89931" y="5036"/>
                  </a:lnTo>
                  <a:lnTo>
                    <a:pt x="144323" y="5862"/>
                  </a:lnTo>
                  <a:lnTo>
                    <a:pt x="203246" y="6026"/>
                  </a:lnTo>
                  <a:lnTo>
                    <a:pt x="265275" y="6058"/>
                  </a:lnTo>
                  <a:lnTo>
                    <a:pt x="302818" y="474"/>
                  </a:lnTo>
                  <a:lnTo>
                    <a:pt x="308333" y="2338"/>
                  </a:lnTo>
                  <a:lnTo>
                    <a:pt x="309671" y="7090"/>
                  </a:lnTo>
                  <a:lnTo>
                    <a:pt x="300595" y="39933"/>
                  </a:lnTo>
                  <a:lnTo>
                    <a:pt x="267442" y="98928"/>
                  </a:lnTo>
                  <a:lnTo>
                    <a:pt x="244420" y="153740"/>
                  </a:lnTo>
                  <a:lnTo>
                    <a:pt x="225748" y="211318"/>
                  </a:lnTo>
                  <a:lnTo>
                    <a:pt x="201621" y="274167"/>
                  </a:lnTo>
                  <a:lnTo>
                    <a:pt x="168202" y="331707"/>
                  </a:lnTo>
                  <a:lnTo>
                    <a:pt x="150443" y="366934"/>
                  </a:lnTo>
                  <a:lnTo>
                    <a:pt x="129728" y="427706"/>
                  </a:lnTo>
                  <a:lnTo>
                    <a:pt x="126341" y="4377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832580" y="434256"/>
              <a:ext cx="303059" cy="438927"/>
            </a:xfrm>
            <a:custGeom>
              <a:avLst/>
              <a:gdLst/>
              <a:ahLst/>
              <a:cxnLst/>
              <a:rect l="0" t="0" r="0" b="0"/>
              <a:pathLst>
                <a:path w="303059" h="438927">
                  <a:moveTo>
                    <a:pt x="0" y="50054"/>
                  </a:moveTo>
                  <a:lnTo>
                    <a:pt x="37087" y="15308"/>
                  </a:lnTo>
                  <a:lnTo>
                    <a:pt x="55087" y="6145"/>
                  </a:lnTo>
                  <a:lnTo>
                    <a:pt x="90541" y="0"/>
                  </a:lnTo>
                  <a:lnTo>
                    <a:pt x="125093" y="3768"/>
                  </a:lnTo>
                  <a:lnTo>
                    <a:pt x="143724" y="15445"/>
                  </a:lnTo>
                  <a:lnTo>
                    <a:pt x="151968" y="23472"/>
                  </a:lnTo>
                  <a:lnTo>
                    <a:pt x="161128" y="44869"/>
                  </a:lnTo>
                  <a:lnTo>
                    <a:pt x="163571" y="57126"/>
                  </a:lnTo>
                  <a:lnTo>
                    <a:pt x="160046" y="80103"/>
                  </a:lnTo>
                  <a:lnTo>
                    <a:pt x="149510" y="100844"/>
                  </a:lnTo>
                  <a:lnTo>
                    <a:pt x="104177" y="140595"/>
                  </a:lnTo>
                  <a:lnTo>
                    <a:pt x="99867" y="143170"/>
                  </a:lnTo>
                  <a:lnTo>
                    <a:pt x="99333" y="142547"/>
                  </a:lnTo>
                  <a:lnTo>
                    <a:pt x="101317" y="139792"/>
                  </a:lnTo>
                  <a:lnTo>
                    <a:pt x="116000" y="139851"/>
                  </a:lnTo>
                  <a:lnTo>
                    <a:pt x="175716" y="153733"/>
                  </a:lnTo>
                  <a:lnTo>
                    <a:pt x="217333" y="177466"/>
                  </a:lnTo>
                  <a:lnTo>
                    <a:pt x="262882" y="221724"/>
                  </a:lnTo>
                  <a:lnTo>
                    <a:pt x="281052" y="251048"/>
                  </a:lnTo>
                  <a:lnTo>
                    <a:pt x="297672" y="297987"/>
                  </a:lnTo>
                  <a:lnTo>
                    <a:pt x="303058" y="344094"/>
                  </a:lnTo>
                  <a:lnTo>
                    <a:pt x="298079" y="368302"/>
                  </a:lnTo>
                  <a:lnTo>
                    <a:pt x="282122" y="395084"/>
                  </a:lnTo>
                  <a:lnTo>
                    <a:pt x="268107" y="409292"/>
                  </a:lnTo>
                  <a:lnTo>
                    <a:pt x="239317" y="423867"/>
                  </a:lnTo>
                  <a:lnTo>
                    <a:pt x="188259" y="436153"/>
                  </a:lnTo>
                  <a:lnTo>
                    <a:pt x="133113" y="438926"/>
                  </a:lnTo>
                  <a:lnTo>
                    <a:pt x="84228" y="4290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Freeform 14"/>
          <p:cNvSpPr/>
          <p:nvPr/>
        </p:nvSpPr>
        <p:spPr>
          <a:xfrm>
            <a:off x="5794401" y="416413"/>
            <a:ext cx="717583" cy="594323"/>
          </a:xfrm>
          <a:custGeom>
            <a:avLst/>
            <a:gdLst/>
            <a:ahLst/>
            <a:cxnLst/>
            <a:rect l="0" t="0" r="0" b="0"/>
            <a:pathLst>
              <a:path w="717583" h="594323">
                <a:moveTo>
                  <a:pt x="238428" y="562737"/>
                </a:moveTo>
                <a:lnTo>
                  <a:pt x="232838" y="545969"/>
                </a:lnTo>
                <a:lnTo>
                  <a:pt x="236883" y="484172"/>
                </a:lnTo>
                <a:lnTo>
                  <a:pt x="240081" y="454120"/>
                </a:lnTo>
                <a:lnTo>
                  <a:pt x="254959" y="403111"/>
                </a:lnTo>
                <a:lnTo>
                  <a:pt x="264180" y="342733"/>
                </a:lnTo>
                <a:lnTo>
                  <a:pt x="277266" y="281716"/>
                </a:lnTo>
                <a:lnTo>
                  <a:pt x="286460" y="232897"/>
                </a:lnTo>
                <a:lnTo>
                  <a:pt x="293279" y="173886"/>
                </a:lnTo>
                <a:lnTo>
                  <a:pt x="305545" y="117169"/>
                </a:lnTo>
                <a:lnTo>
                  <a:pt x="322713" y="55192"/>
                </a:lnTo>
                <a:lnTo>
                  <a:pt x="336705" y="6376"/>
                </a:lnTo>
                <a:lnTo>
                  <a:pt x="341381" y="1147"/>
                </a:lnTo>
                <a:lnTo>
                  <a:pt x="346838" y="0"/>
                </a:lnTo>
                <a:lnTo>
                  <a:pt x="352815" y="1576"/>
                </a:lnTo>
                <a:lnTo>
                  <a:pt x="357970" y="6135"/>
                </a:lnTo>
                <a:lnTo>
                  <a:pt x="389264" y="59587"/>
                </a:lnTo>
                <a:lnTo>
                  <a:pt x="409296" y="111143"/>
                </a:lnTo>
                <a:lnTo>
                  <a:pt x="429847" y="166387"/>
                </a:lnTo>
                <a:lnTo>
                  <a:pt x="445172" y="221190"/>
                </a:lnTo>
                <a:lnTo>
                  <a:pt x="468583" y="283446"/>
                </a:lnTo>
                <a:lnTo>
                  <a:pt x="487788" y="338419"/>
                </a:lnTo>
                <a:lnTo>
                  <a:pt x="509779" y="391219"/>
                </a:lnTo>
                <a:lnTo>
                  <a:pt x="536637" y="446520"/>
                </a:lnTo>
                <a:lnTo>
                  <a:pt x="557317" y="499513"/>
                </a:lnTo>
                <a:lnTo>
                  <a:pt x="578808" y="562732"/>
                </a:lnTo>
                <a:lnTo>
                  <a:pt x="577651" y="568583"/>
                </a:lnTo>
                <a:lnTo>
                  <a:pt x="573372" y="571313"/>
                </a:lnTo>
                <a:lnTo>
                  <a:pt x="567009" y="571964"/>
                </a:lnTo>
                <a:lnTo>
                  <a:pt x="535696" y="561701"/>
                </a:lnTo>
                <a:lnTo>
                  <a:pt x="480909" y="522220"/>
                </a:lnTo>
                <a:lnTo>
                  <a:pt x="422654" y="478649"/>
                </a:lnTo>
                <a:lnTo>
                  <a:pt x="364290" y="435027"/>
                </a:lnTo>
                <a:lnTo>
                  <a:pt x="311339" y="397130"/>
                </a:lnTo>
                <a:lnTo>
                  <a:pt x="255820" y="366768"/>
                </a:lnTo>
                <a:lnTo>
                  <a:pt x="202431" y="331184"/>
                </a:lnTo>
                <a:lnTo>
                  <a:pt x="144477" y="297194"/>
                </a:lnTo>
                <a:lnTo>
                  <a:pt x="91135" y="269986"/>
                </a:lnTo>
                <a:lnTo>
                  <a:pt x="27867" y="234795"/>
                </a:lnTo>
                <a:lnTo>
                  <a:pt x="1864" y="217304"/>
                </a:lnTo>
                <a:lnTo>
                  <a:pt x="0" y="211956"/>
                </a:lnTo>
                <a:lnTo>
                  <a:pt x="2267" y="207220"/>
                </a:lnTo>
                <a:lnTo>
                  <a:pt x="7288" y="202893"/>
                </a:lnTo>
                <a:lnTo>
                  <a:pt x="25344" y="198086"/>
                </a:lnTo>
                <a:lnTo>
                  <a:pt x="80654" y="194999"/>
                </a:lnTo>
                <a:lnTo>
                  <a:pt x="139499" y="194389"/>
                </a:lnTo>
                <a:lnTo>
                  <a:pt x="199302" y="191149"/>
                </a:lnTo>
                <a:lnTo>
                  <a:pt x="249842" y="185915"/>
                </a:lnTo>
                <a:lnTo>
                  <a:pt x="301861" y="184364"/>
                </a:lnTo>
                <a:lnTo>
                  <a:pt x="354319" y="183904"/>
                </a:lnTo>
                <a:lnTo>
                  <a:pt x="406906" y="180649"/>
                </a:lnTo>
                <a:lnTo>
                  <a:pt x="456413" y="175395"/>
                </a:lnTo>
                <a:lnTo>
                  <a:pt x="503837" y="170718"/>
                </a:lnTo>
                <a:lnTo>
                  <a:pt x="566675" y="164247"/>
                </a:lnTo>
                <a:lnTo>
                  <a:pt x="622977" y="161799"/>
                </a:lnTo>
                <a:lnTo>
                  <a:pt x="679966" y="148041"/>
                </a:lnTo>
                <a:lnTo>
                  <a:pt x="712015" y="137917"/>
                </a:lnTo>
                <a:lnTo>
                  <a:pt x="716759" y="139144"/>
                </a:lnTo>
                <a:lnTo>
                  <a:pt x="717582" y="143471"/>
                </a:lnTo>
                <a:lnTo>
                  <a:pt x="715792" y="149865"/>
                </a:lnTo>
                <a:lnTo>
                  <a:pt x="704443" y="163209"/>
                </a:lnTo>
                <a:lnTo>
                  <a:pt x="647121" y="217409"/>
                </a:lnTo>
                <a:lnTo>
                  <a:pt x="585700" y="269588"/>
                </a:lnTo>
                <a:lnTo>
                  <a:pt x="528271" y="325665"/>
                </a:lnTo>
                <a:lnTo>
                  <a:pt x="465302" y="387343"/>
                </a:lnTo>
                <a:lnTo>
                  <a:pt x="404252" y="440003"/>
                </a:lnTo>
                <a:lnTo>
                  <a:pt x="344652" y="498713"/>
                </a:lnTo>
                <a:lnTo>
                  <a:pt x="290074" y="552042"/>
                </a:lnTo>
                <a:lnTo>
                  <a:pt x="248760" y="579948"/>
                </a:lnTo>
                <a:lnTo>
                  <a:pt x="217371" y="59432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6685595" y="350429"/>
            <a:ext cx="2382480" cy="702421"/>
            <a:chOff x="6685595" y="350429"/>
            <a:chExt cx="2382480" cy="702421"/>
          </a:xfrm>
        </p:grpSpPr>
        <p:sp>
          <p:nvSpPr>
            <p:cNvPr id="16" name="Freeform 15"/>
            <p:cNvSpPr/>
            <p:nvPr/>
          </p:nvSpPr>
          <p:spPr>
            <a:xfrm>
              <a:off x="6685595" y="350429"/>
              <a:ext cx="357971" cy="702421"/>
            </a:xfrm>
            <a:custGeom>
              <a:avLst/>
              <a:gdLst/>
              <a:ahLst/>
              <a:cxnLst/>
              <a:rect l="0" t="0" r="0" b="0"/>
              <a:pathLst>
                <a:path w="357971" h="702421">
                  <a:moveTo>
                    <a:pt x="0" y="702420"/>
                  </a:moveTo>
                  <a:lnTo>
                    <a:pt x="3120" y="659729"/>
                  </a:lnTo>
                  <a:lnTo>
                    <a:pt x="9553" y="598012"/>
                  </a:lnTo>
                  <a:lnTo>
                    <a:pt x="13456" y="535871"/>
                  </a:lnTo>
                  <a:lnTo>
                    <a:pt x="21925" y="486176"/>
                  </a:lnTo>
                  <a:lnTo>
                    <a:pt x="31843" y="426998"/>
                  </a:lnTo>
                  <a:lnTo>
                    <a:pt x="39072" y="365010"/>
                  </a:lnTo>
                  <a:lnTo>
                    <a:pt x="44332" y="311548"/>
                  </a:lnTo>
                  <a:lnTo>
                    <a:pt x="50180" y="264122"/>
                  </a:lnTo>
                  <a:lnTo>
                    <a:pt x="57746" y="201982"/>
                  </a:lnTo>
                  <a:lnTo>
                    <a:pt x="70505" y="140271"/>
                  </a:lnTo>
                  <a:lnTo>
                    <a:pt x="84290" y="81808"/>
                  </a:lnTo>
                  <a:lnTo>
                    <a:pt x="102954" y="20699"/>
                  </a:lnTo>
                  <a:lnTo>
                    <a:pt x="114388" y="3250"/>
                  </a:lnTo>
                  <a:lnTo>
                    <a:pt x="120712" y="0"/>
                  </a:lnTo>
                  <a:lnTo>
                    <a:pt x="127269" y="174"/>
                  </a:lnTo>
                  <a:lnTo>
                    <a:pt x="133979" y="2629"/>
                  </a:lnTo>
                  <a:lnTo>
                    <a:pt x="144555" y="14716"/>
                  </a:lnTo>
                  <a:lnTo>
                    <a:pt x="171326" y="77580"/>
                  </a:lnTo>
                  <a:lnTo>
                    <a:pt x="191510" y="131079"/>
                  </a:lnTo>
                  <a:lnTo>
                    <a:pt x="214282" y="181404"/>
                  </a:lnTo>
                  <a:lnTo>
                    <a:pt x="236607" y="237245"/>
                  </a:lnTo>
                  <a:lnTo>
                    <a:pt x="255926" y="300467"/>
                  </a:lnTo>
                  <a:lnTo>
                    <a:pt x="265373" y="363067"/>
                  </a:lnTo>
                  <a:lnTo>
                    <a:pt x="281044" y="418999"/>
                  </a:lnTo>
                  <a:lnTo>
                    <a:pt x="298346" y="479816"/>
                  </a:lnTo>
                  <a:lnTo>
                    <a:pt x="312353" y="538779"/>
                  </a:lnTo>
                  <a:lnTo>
                    <a:pt x="329505" y="593580"/>
                  </a:lnTo>
                  <a:lnTo>
                    <a:pt x="354200" y="650636"/>
                  </a:lnTo>
                  <a:lnTo>
                    <a:pt x="357970" y="6603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727710" y="835044"/>
              <a:ext cx="221099" cy="17765"/>
            </a:xfrm>
            <a:custGeom>
              <a:avLst/>
              <a:gdLst/>
              <a:ahLst/>
              <a:cxnLst/>
              <a:rect l="0" t="0" r="0" b="0"/>
              <a:pathLst>
                <a:path w="221099" h="17765">
                  <a:moveTo>
                    <a:pt x="221098" y="7235"/>
                  </a:moveTo>
                  <a:lnTo>
                    <a:pt x="193541" y="0"/>
                  </a:lnTo>
                  <a:lnTo>
                    <a:pt x="140438" y="477"/>
                  </a:lnTo>
                  <a:lnTo>
                    <a:pt x="77462" y="7515"/>
                  </a:lnTo>
                  <a:lnTo>
                    <a:pt x="32329" y="15393"/>
                  </a:lnTo>
                  <a:lnTo>
                    <a:pt x="0" y="177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102213" y="538460"/>
              <a:ext cx="215094" cy="483517"/>
            </a:xfrm>
            <a:custGeom>
              <a:avLst/>
              <a:gdLst/>
              <a:ahLst/>
              <a:cxnLst/>
              <a:rect l="0" t="0" r="0" b="0"/>
              <a:pathLst>
                <a:path w="215094" h="483517">
                  <a:moveTo>
                    <a:pt x="172979" y="324876"/>
                  </a:moveTo>
                  <a:lnTo>
                    <a:pt x="163403" y="300830"/>
                  </a:lnTo>
                  <a:lnTo>
                    <a:pt x="145445" y="279407"/>
                  </a:lnTo>
                  <a:lnTo>
                    <a:pt x="127986" y="265283"/>
                  </a:lnTo>
                  <a:lnTo>
                    <a:pt x="118417" y="261751"/>
                  </a:lnTo>
                  <a:lnTo>
                    <a:pt x="98426" y="260946"/>
                  </a:lnTo>
                  <a:lnTo>
                    <a:pt x="67440" y="272659"/>
                  </a:lnTo>
                  <a:lnTo>
                    <a:pt x="41623" y="296536"/>
                  </a:lnTo>
                  <a:lnTo>
                    <a:pt x="24744" y="325838"/>
                  </a:lnTo>
                  <a:lnTo>
                    <a:pt x="4874" y="385979"/>
                  </a:lnTo>
                  <a:lnTo>
                    <a:pt x="0" y="408185"/>
                  </a:lnTo>
                  <a:lnTo>
                    <a:pt x="6402" y="451037"/>
                  </a:lnTo>
                  <a:lnTo>
                    <a:pt x="9285" y="461626"/>
                  </a:lnTo>
                  <a:lnTo>
                    <a:pt x="14716" y="469855"/>
                  </a:lnTo>
                  <a:lnTo>
                    <a:pt x="30110" y="482118"/>
                  </a:lnTo>
                  <a:lnTo>
                    <a:pt x="37958" y="483516"/>
                  </a:lnTo>
                  <a:lnTo>
                    <a:pt x="45531" y="482109"/>
                  </a:lnTo>
                  <a:lnTo>
                    <a:pt x="67366" y="468950"/>
                  </a:lnTo>
                  <a:lnTo>
                    <a:pt x="109981" y="427167"/>
                  </a:lnTo>
                  <a:lnTo>
                    <a:pt x="137614" y="376234"/>
                  </a:lnTo>
                  <a:lnTo>
                    <a:pt x="158443" y="315565"/>
                  </a:lnTo>
                  <a:lnTo>
                    <a:pt x="172880" y="266235"/>
                  </a:lnTo>
                  <a:lnTo>
                    <a:pt x="183478" y="217814"/>
                  </a:lnTo>
                  <a:lnTo>
                    <a:pt x="190907" y="166422"/>
                  </a:lnTo>
                  <a:lnTo>
                    <a:pt x="193109" y="117270"/>
                  </a:lnTo>
                  <a:lnTo>
                    <a:pt x="190641" y="69951"/>
                  </a:lnTo>
                  <a:lnTo>
                    <a:pt x="179327" y="7149"/>
                  </a:lnTo>
                  <a:lnTo>
                    <a:pt x="176041" y="754"/>
                  </a:lnTo>
                  <a:lnTo>
                    <a:pt x="172680" y="0"/>
                  </a:lnTo>
                  <a:lnTo>
                    <a:pt x="169270" y="3007"/>
                  </a:lnTo>
                  <a:lnTo>
                    <a:pt x="165481" y="18827"/>
                  </a:lnTo>
                  <a:lnTo>
                    <a:pt x="162848" y="81672"/>
                  </a:lnTo>
                  <a:lnTo>
                    <a:pt x="162568" y="131283"/>
                  </a:lnTo>
                  <a:lnTo>
                    <a:pt x="162485" y="189917"/>
                  </a:lnTo>
                  <a:lnTo>
                    <a:pt x="162460" y="250573"/>
                  </a:lnTo>
                  <a:lnTo>
                    <a:pt x="163623" y="304940"/>
                  </a:lnTo>
                  <a:lnTo>
                    <a:pt x="173904" y="362706"/>
                  </a:lnTo>
                  <a:lnTo>
                    <a:pt x="186900" y="397306"/>
                  </a:lnTo>
                  <a:lnTo>
                    <a:pt x="211346" y="452277"/>
                  </a:lnTo>
                  <a:lnTo>
                    <a:pt x="215093" y="4617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403080" y="459256"/>
              <a:ext cx="185671" cy="588643"/>
            </a:xfrm>
            <a:custGeom>
              <a:avLst/>
              <a:gdLst/>
              <a:ahLst/>
              <a:cxnLst/>
              <a:rect l="0" t="0" r="0" b="0"/>
              <a:pathLst>
                <a:path w="185671" h="588643">
                  <a:moveTo>
                    <a:pt x="135324" y="383023"/>
                  </a:moveTo>
                  <a:lnTo>
                    <a:pt x="124145" y="371845"/>
                  </a:lnTo>
                  <a:lnTo>
                    <a:pt x="94837" y="359304"/>
                  </a:lnTo>
                  <a:lnTo>
                    <a:pt x="72876" y="358053"/>
                  </a:lnTo>
                  <a:lnTo>
                    <a:pt x="52588" y="362567"/>
                  </a:lnTo>
                  <a:lnTo>
                    <a:pt x="35771" y="372372"/>
                  </a:lnTo>
                  <a:lnTo>
                    <a:pt x="23618" y="387648"/>
                  </a:lnTo>
                  <a:lnTo>
                    <a:pt x="6284" y="431640"/>
                  </a:lnTo>
                  <a:lnTo>
                    <a:pt x="0" y="485390"/>
                  </a:lnTo>
                  <a:lnTo>
                    <a:pt x="1878" y="537948"/>
                  </a:lnTo>
                  <a:lnTo>
                    <a:pt x="8165" y="559503"/>
                  </a:lnTo>
                  <a:lnTo>
                    <a:pt x="18757" y="576882"/>
                  </a:lnTo>
                  <a:lnTo>
                    <a:pt x="27197" y="582453"/>
                  </a:lnTo>
                  <a:lnTo>
                    <a:pt x="49053" y="588642"/>
                  </a:lnTo>
                  <a:lnTo>
                    <a:pt x="59093" y="587953"/>
                  </a:lnTo>
                  <a:lnTo>
                    <a:pt x="76487" y="580948"/>
                  </a:lnTo>
                  <a:lnTo>
                    <a:pt x="121050" y="534901"/>
                  </a:lnTo>
                  <a:lnTo>
                    <a:pt x="142080" y="480831"/>
                  </a:lnTo>
                  <a:lnTo>
                    <a:pt x="159683" y="429811"/>
                  </a:lnTo>
                  <a:lnTo>
                    <a:pt x="171657" y="370760"/>
                  </a:lnTo>
                  <a:lnTo>
                    <a:pt x="176895" y="311150"/>
                  </a:lnTo>
                  <a:lnTo>
                    <a:pt x="184166" y="260472"/>
                  </a:lnTo>
                  <a:lnTo>
                    <a:pt x="185670" y="202042"/>
                  </a:lnTo>
                  <a:lnTo>
                    <a:pt x="179227" y="140276"/>
                  </a:lnTo>
                  <a:lnTo>
                    <a:pt x="169909" y="79861"/>
                  </a:lnTo>
                  <a:lnTo>
                    <a:pt x="156281" y="19459"/>
                  </a:lnTo>
                  <a:lnTo>
                    <a:pt x="152805" y="7286"/>
                  </a:lnTo>
                  <a:lnTo>
                    <a:pt x="146977" y="1511"/>
                  </a:lnTo>
                  <a:lnTo>
                    <a:pt x="139583" y="0"/>
                  </a:lnTo>
                  <a:lnTo>
                    <a:pt x="131144" y="1332"/>
                  </a:lnTo>
                  <a:lnTo>
                    <a:pt x="125519" y="6900"/>
                  </a:lnTo>
                  <a:lnTo>
                    <a:pt x="119267" y="25565"/>
                  </a:lnTo>
                  <a:lnTo>
                    <a:pt x="116424" y="84080"/>
                  </a:lnTo>
                  <a:lnTo>
                    <a:pt x="121795" y="134700"/>
                  </a:lnTo>
                  <a:lnTo>
                    <a:pt x="123907" y="186744"/>
                  </a:lnTo>
                  <a:lnTo>
                    <a:pt x="125702" y="239209"/>
                  </a:lnTo>
                  <a:lnTo>
                    <a:pt x="131953" y="291799"/>
                  </a:lnTo>
                  <a:lnTo>
                    <a:pt x="134325" y="344425"/>
                  </a:lnTo>
                  <a:lnTo>
                    <a:pt x="136198" y="395893"/>
                  </a:lnTo>
                  <a:lnTo>
                    <a:pt x="146718" y="452679"/>
                  </a:lnTo>
                  <a:lnTo>
                    <a:pt x="156381" y="5093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193458" y="494839"/>
              <a:ext cx="412580" cy="460416"/>
            </a:xfrm>
            <a:custGeom>
              <a:avLst/>
              <a:gdLst/>
              <a:ahLst/>
              <a:cxnLst/>
              <a:rect l="0" t="0" r="0" b="0"/>
              <a:pathLst>
                <a:path w="412580" h="460416">
                  <a:moveTo>
                    <a:pt x="229340" y="42114"/>
                  </a:moveTo>
                  <a:lnTo>
                    <a:pt x="218161" y="30935"/>
                  </a:lnTo>
                  <a:lnTo>
                    <a:pt x="210189" y="28812"/>
                  </a:lnTo>
                  <a:lnTo>
                    <a:pt x="163772" y="33811"/>
                  </a:lnTo>
                  <a:lnTo>
                    <a:pt x="139367" y="40763"/>
                  </a:lnTo>
                  <a:lnTo>
                    <a:pt x="85893" y="70936"/>
                  </a:lnTo>
                  <a:lnTo>
                    <a:pt x="57115" y="97057"/>
                  </a:lnTo>
                  <a:lnTo>
                    <a:pt x="27601" y="145730"/>
                  </a:lnTo>
                  <a:lnTo>
                    <a:pt x="9293" y="200405"/>
                  </a:lnTo>
                  <a:lnTo>
                    <a:pt x="0" y="256265"/>
                  </a:lnTo>
                  <a:lnTo>
                    <a:pt x="3980" y="292739"/>
                  </a:lnTo>
                  <a:lnTo>
                    <a:pt x="24210" y="346080"/>
                  </a:lnTo>
                  <a:lnTo>
                    <a:pt x="46248" y="391231"/>
                  </a:lnTo>
                  <a:lnTo>
                    <a:pt x="81374" y="420987"/>
                  </a:lnTo>
                  <a:lnTo>
                    <a:pt x="143419" y="453673"/>
                  </a:lnTo>
                  <a:lnTo>
                    <a:pt x="187374" y="460415"/>
                  </a:lnTo>
                  <a:lnTo>
                    <a:pt x="231854" y="456823"/>
                  </a:lnTo>
                  <a:lnTo>
                    <a:pt x="287635" y="436724"/>
                  </a:lnTo>
                  <a:lnTo>
                    <a:pt x="338922" y="403334"/>
                  </a:lnTo>
                  <a:lnTo>
                    <a:pt x="376380" y="348677"/>
                  </a:lnTo>
                  <a:lnTo>
                    <a:pt x="389447" y="324593"/>
                  </a:lnTo>
                  <a:lnTo>
                    <a:pt x="407368" y="264592"/>
                  </a:lnTo>
                  <a:lnTo>
                    <a:pt x="412579" y="233410"/>
                  </a:lnTo>
                  <a:lnTo>
                    <a:pt x="407765" y="177563"/>
                  </a:lnTo>
                  <a:lnTo>
                    <a:pt x="390871" y="124621"/>
                  </a:lnTo>
                  <a:lnTo>
                    <a:pt x="354314" y="67337"/>
                  </a:lnTo>
                  <a:lnTo>
                    <a:pt x="304029" y="14587"/>
                  </a:lnTo>
                  <a:lnTo>
                    <a:pt x="27145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580725" y="389554"/>
              <a:ext cx="21058" cy="73700"/>
            </a:xfrm>
            <a:custGeom>
              <a:avLst/>
              <a:gdLst/>
              <a:ahLst/>
              <a:cxnLst/>
              <a:rect l="0" t="0" r="0" b="0"/>
              <a:pathLst>
                <a:path w="21058" h="73700">
                  <a:moveTo>
                    <a:pt x="0" y="0"/>
                  </a:moveTo>
                  <a:lnTo>
                    <a:pt x="18212" y="62967"/>
                  </a:lnTo>
                  <a:lnTo>
                    <a:pt x="21057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847242" y="680174"/>
              <a:ext cx="220833" cy="298977"/>
            </a:xfrm>
            <a:custGeom>
              <a:avLst/>
              <a:gdLst/>
              <a:ahLst/>
              <a:cxnLst/>
              <a:rect l="0" t="0" r="0" b="0"/>
              <a:pathLst>
                <a:path w="220833" h="298977">
                  <a:moveTo>
                    <a:pt x="154623" y="35763"/>
                  </a:moveTo>
                  <a:lnTo>
                    <a:pt x="136642" y="20122"/>
                  </a:lnTo>
                  <a:lnTo>
                    <a:pt x="90471" y="919"/>
                  </a:lnTo>
                  <a:lnTo>
                    <a:pt x="69959" y="0"/>
                  </a:lnTo>
                  <a:lnTo>
                    <a:pt x="49145" y="4661"/>
                  </a:lnTo>
                  <a:lnTo>
                    <a:pt x="28195" y="14531"/>
                  </a:lnTo>
                  <a:lnTo>
                    <a:pt x="13425" y="29836"/>
                  </a:lnTo>
                  <a:lnTo>
                    <a:pt x="4131" y="49507"/>
                  </a:lnTo>
                  <a:lnTo>
                    <a:pt x="0" y="73847"/>
                  </a:lnTo>
                  <a:lnTo>
                    <a:pt x="2408" y="83379"/>
                  </a:lnTo>
                  <a:lnTo>
                    <a:pt x="7523" y="90904"/>
                  </a:lnTo>
                  <a:lnTo>
                    <a:pt x="22565" y="102384"/>
                  </a:lnTo>
                  <a:lnTo>
                    <a:pt x="81346" y="126697"/>
                  </a:lnTo>
                  <a:lnTo>
                    <a:pt x="139211" y="144517"/>
                  </a:lnTo>
                  <a:lnTo>
                    <a:pt x="168644" y="160663"/>
                  </a:lnTo>
                  <a:lnTo>
                    <a:pt x="192182" y="180265"/>
                  </a:lnTo>
                  <a:lnTo>
                    <a:pt x="208385" y="206481"/>
                  </a:lnTo>
                  <a:lnTo>
                    <a:pt x="220595" y="236475"/>
                  </a:lnTo>
                  <a:lnTo>
                    <a:pt x="220832" y="245610"/>
                  </a:lnTo>
                  <a:lnTo>
                    <a:pt x="214854" y="262000"/>
                  </a:lnTo>
                  <a:lnTo>
                    <a:pt x="198160" y="277083"/>
                  </a:lnTo>
                  <a:lnTo>
                    <a:pt x="175142" y="289246"/>
                  </a:lnTo>
                  <a:lnTo>
                    <a:pt x="112509" y="2989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5688868" y="1395504"/>
            <a:ext cx="3695102" cy="789321"/>
            <a:chOff x="5688868" y="1395504"/>
            <a:chExt cx="3695102" cy="789321"/>
          </a:xfrm>
        </p:grpSpPr>
        <p:sp>
          <p:nvSpPr>
            <p:cNvPr id="24" name="Freeform 23"/>
            <p:cNvSpPr/>
            <p:nvPr/>
          </p:nvSpPr>
          <p:spPr>
            <a:xfrm>
              <a:off x="5688868" y="1698008"/>
              <a:ext cx="312376" cy="326532"/>
            </a:xfrm>
            <a:custGeom>
              <a:avLst/>
              <a:gdLst/>
              <a:ahLst/>
              <a:cxnLst/>
              <a:rect l="0" t="0" r="0" b="0"/>
              <a:pathLst>
                <a:path w="312376" h="326532">
                  <a:moveTo>
                    <a:pt x="259733" y="91836"/>
                  </a:moveTo>
                  <a:lnTo>
                    <a:pt x="205618" y="32508"/>
                  </a:lnTo>
                  <a:lnTo>
                    <a:pt x="175069" y="11866"/>
                  </a:lnTo>
                  <a:lnTo>
                    <a:pt x="153084" y="3652"/>
                  </a:lnTo>
                  <a:lnTo>
                    <a:pt x="127716" y="0"/>
                  </a:lnTo>
                  <a:lnTo>
                    <a:pt x="103962" y="4617"/>
                  </a:lnTo>
                  <a:lnTo>
                    <a:pt x="60117" y="26644"/>
                  </a:lnTo>
                  <a:lnTo>
                    <a:pt x="33821" y="52243"/>
                  </a:lnTo>
                  <a:lnTo>
                    <a:pt x="12381" y="100739"/>
                  </a:lnTo>
                  <a:lnTo>
                    <a:pt x="0" y="155379"/>
                  </a:lnTo>
                  <a:lnTo>
                    <a:pt x="671" y="197231"/>
                  </a:lnTo>
                  <a:lnTo>
                    <a:pt x="14614" y="258920"/>
                  </a:lnTo>
                  <a:lnTo>
                    <a:pt x="21330" y="280739"/>
                  </a:lnTo>
                  <a:lnTo>
                    <a:pt x="34453" y="299016"/>
                  </a:lnTo>
                  <a:lnTo>
                    <a:pt x="51984" y="313767"/>
                  </a:lnTo>
                  <a:lnTo>
                    <a:pt x="71474" y="324223"/>
                  </a:lnTo>
                  <a:lnTo>
                    <a:pt x="94954" y="326531"/>
                  </a:lnTo>
                  <a:lnTo>
                    <a:pt x="118647" y="322487"/>
                  </a:lnTo>
                  <a:lnTo>
                    <a:pt x="146310" y="305886"/>
                  </a:lnTo>
                  <a:lnTo>
                    <a:pt x="191287" y="259364"/>
                  </a:lnTo>
                  <a:lnTo>
                    <a:pt x="212374" y="216825"/>
                  </a:lnTo>
                  <a:lnTo>
                    <a:pt x="224685" y="161456"/>
                  </a:lnTo>
                  <a:lnTo>
                    <a:pt x="227464" y="100129"/>
                  </a:lnTo>
                  <a:lnTo>
                    <a:pt x="227692" y="95025"/>
                  </a:lnTo>
                  <a:lnTo>
                    <a:pt x="229278" y="145500"/>
                  </a:lnTo>
                  <a:lnTo>
                    <a:pt x="237711" y="190145"/>
                  </a:lnTo>
                  <a:lnTo>
                    <a:pt x="254507" y="225470"/>
                  </a:lnTo>
                  <a:lnTo>
                    <a:pt x="298832" y="277835"/>
                  </a:lnTo>
                  <a:lnTo>
                    <a:pt x="312375" y="2918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058273" y="1692425"/>
              <a:ext cx="198026" cy="274059"/>
            </a:xfrm>
            <a:custGeom>
              <a:avLst/>
              <a:gdLst/>
              <a:ahLst/>
              <a:cxnLst/>
              <a:rect l="0" t="0" r="0" b="0"/>
              <a:pathLst>
                <a:path w="198026" h="274059">
                  <a:moveTo>
                    <a:pt x="185126" y="23720"/>
                  </a:moveTo>
                  <a:lnTo>
                    <a:pt x="158739" y="8078"/>
                  </a:lnTo>
                  <a:lnTo>
                    <a:pt x="135574" y="0"/>
                  </a:lnTo>
                  <a:lnTo>
                    <a:pt x="96224" y="54"/>
                  </a:lnTo>
                  <a:lnTo>
                    <a:pt x="60519" y="7479"/>
                  </a:lnTo>
                  <a:lnTo>
                    <a:pt x="33302" y="22677"/>
                  </a:lnTo>
                  <a:lnTo>
                    <a:pt x="10419" y="41998"/>
                  </a:lnTo>
                  <a:lnTo>
                    <a:pt x="2194" y="61869"/>
                  </a:lnTo>
                  <a:lnTo>
                    <a:pt x="0" y="73719"/>
                  </a:lnTo>
                  <a:lnTo>
                    <a:pt x="3802" y="93125"/>
                  </a:lnTo>
                  <a:lnTo>
                    <a:pt x="8091" y="101575"/>
                  </a:lnTo>
                  <a:lnTo>
                    <a:pt x="22215" y="114084"/>
                  </a:lnTo>
                  <a:lnTo>
                    <a:pt x="41362" y="122373"/>
                  </a:lnTo>
                  <a:lnTo>
                    <a:pt x="91781" y="127695"/>
                  </a:lnTo>
                  <a:lnTo>
                    <a:pt x="117903" y="130762"/>
                  </a:lnTo>
                  <a:lnTo>
                    <a:pt x="174063" y="152647"/>
                  </a:lnTo>
                  <a:lnTo>
                    <a:pt x="189178" y="166418"/>
                  </a:lnTo>
                  <a:lnTo>
                    <a:pt x="194846" y="175004"/>
                  </a:lnTo>
                  <a:lnTo>
                    <a:pt x="198025" y="197022"/>
                  </a:lnTo>
                  <a:lnTo>
                    <a:pt x="194368" y="220066"/>
                  </a:lnTo>
                  <a:lnTo>
                    <a:pt x="184944" y="238106"/>
                  </a:lnTo>
                  <a:lnTo>
                    <a:pt x="169837" y="250804"/>
                  </a:lnTo>
                  <a:lnTo>
                    <a:pt x="131542" y="268487"/>
                  </a:lnTo>
                  <a:lnTo>
                    <a:pt x="95030" y="274058"/>
                  </a:lnTo>
                  <a:lnTo>
                    <a:pt x="54576" y="264530"/>
                  </a:lnTo>
                  <a:lnTo>
                    <a:pt x="16670" y="2448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685603" y="1621412"/>
              <a:ext cx="176700" cy="563413"/>
            </a:xfrm>
            <a:custGeom>
              <a:avLst/>
              <a:gdLst/>
              <a:ahLst/>
              <a:cxnLst/>
              <a:rect l="0" t="0" r="0" b="0"/>
              <a:pathLst>
                <a:path w="176700" h="563413">
                  <a:moveTo>
                    <a:pt x="10521" y="189489"/>
                  </a:moveTo>
                  <a:lnTo>
                    <a:pt x="4932" y="248106"/>
                  </a:lnTo>
                  <a:lnTo>
                    <a:pt x="7045" y="299664"/>
                  </a:lnTo>
                  <a:lnTo>
                    <a:pt x="9491" y="353805"/>
                  </a:lnTo>
                  <a:lnTo>
                    <a:pt x="10216" y="401302"/>
                  </a:lnTo>
                  <a:lnTo>
                    <a:pt x="10430" y="456189"/>
                  </a:lnTo>
                  <a:lnTo>
                    <a:pt x="10495" y="511317"/>
                  </a:lnTo>
                  <a:lnTo>
                    <a:pt x="4924" y="559106"/>
                  </a:lnTo>
                  <a:lnTo>
                    <a:pt x="3280" y="563412"/>
                  </a:lnTo>
                  <a:lnTo>
                    <a:pt x="2184" y="560434"/>
                  </a:lnTo>
                  <a:lnTo>
                    <a:pt x="281" y="497997"/>
                  </a:lnTo>
                  <a:lnTo>
                    <a:pt x="78" y="448055"/>
                  </a:lnTo>
                  <a:lnTo>
                    <a:pt x="1188" y="396213"/>
                  </a:lnTo>
                  <a:lnTo>
                    <a:pt x="6066" y="343807"/>
                  </a:lnTo>
                  <a:lnTo>
                    <a:pt x="2312" y="291235"/>
                  </a:lnTo>
                  <a:lnTo>
                    <a:pt x="679" y="238614"/>
                  </a:lnTo>
                  <a:lnTo>
                    <a:pt x="196" y="187147"/>
                  </a:lnTo>
                  <a:lnTo>
                    <a:pt x="32" y="127242"/>
                  </a:lnTo>
                  <a:lnTo>
                    <a:pt x="0" y="70349"/>
                  </a:lnTo>
                  <a:lnTo>
                    <a:pt x="11173" y="33696"/>
                  </a:lnTo>
                  <a:lnTo>
                    <a:pt x="34891" y="6198"/>
                  </a:lnTo>
                  <a:lnTo>
                    <a:pt x="44315" y="1784"/>
                  </a:lnTo>
                  <a:lnTo>
                    <a:pt x="64145" y="0"/>
                  </a:lnTo>
                  <a:lnTo>
                    <a:pt x="95040" y="5572"/>
                  </a:lnTo>
                  <a:lnTo>
                    <a:pt x="112816" y="17671"/>
                  </a:lnTo>
                  <a:lnTo>
                    <a:pt x="149337" y="56855"/>
                  </a:lnTo>
                  <a:lnTo>
                    <a:pt x="171290" y="105819"/>
                  </a:lnTo>
                  <a:lnTo>
                    <a:pt x="176699" y="148190"/>
                  </a:lnTo>
                  <a:lnTo>
                    <a:pt x="171725" y="171524"/>
                  </a:lnTo>
                  <a:lnTo>
                    <a:pt x="155771" y="197814"/>
                  </a:lnTo>
                  <a:lnTo>
                    <a:pt x="149468" y="205568"/>
                  </a:lnTo>
                  <a:lnTo>
                    <a:pt x="129987" y="217302"/>
                  </a:lnTo>
                  <a:lnTo>
                    <a:pt x="118242" y="222069"/>
                  </a:lnTo>
                  <a:lnTo>
                    <a:pt x="92712" y="224246"/>
                  </a:lnTo>
                  <a:lnTo>
                    <a:pt x="55151" y="222014"/>
                  </a:lnTo>
                  <a:lnTo>
                    <a:pt x="21050" y="2210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927751" y="1421347"/>
              <a:ext cx="26062" cy="421141"/>
            </a:xfrm>
            <a:custGeom>
              <a:avLst/>
              <a:gdLst/>
              <a:ahLst/>
              <a:cxnLst/>
              <a:rect l="0" t="0" r="0" b="0"/>
              <a:pathLst>
                <a:path w="26062" h="421141">
                  <a:moveTo>
                    <a:pt x="0" y="0"/>
                  </a:moveTo>
                  <a:lnTo>
                    <a:pt x="0" y="48931"/>
                  </a:lnTo>
                  <a:lnTo>
                    <a:pt x="5590" y="102472"/>
                  </a:lnTo>
                  <a:lnTo>
                    <a:pt x="9065" y="158394"/>
                  </a:lnTo>
                  <a:lnTo>
                    <a:pt x="17475" y="220540"/>
                  </a:lnTo>
                  <a:lnTo>
                    <a:pt x="21165" y="273185"/>
                  </a:lnTo>
                  <a:lnTo>
                    <a:pt x="26061" y="327313"/>
                  </a:lnTo>
                  <a:lnTo>
                    <a:pt x="14481" y="387120"/>
                  </a:lnTo>
                  <a:lnTo>
                    <a:pt x="10529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014889" y="1631591"/>
              <a:ext cx="228718" cy="211417"/>
            </a:xfrm>
            <a:custGeom>
              <a:avLst/>
              <a:gdLst/>
              <a:ahLst/>
              <a:cxnLst/>
              <a:rect l="0" t="0" r="0" b="0"/>
              <a:pathLst>
                <a:path w="228718" h="211417">
                  <a:moveTo>
                    <a:pt x="165546" y="74025"/>
                  </a:moveTo>
                  <a:lnTo>
                    <a:pt x="145303" y="30063"/>
                  </a:lnTo>
                  <a:lnTo>
                    <a:pt x="120553" y="5367"/>
                  </a:lnTo>
                  <a:lnTo>
                    <a:pt x="109814" y="1347"/>
                  </a:lnTo>
                  <a:lnTo>
                    <a:pt x="85404" y="0"/>
                  </a:lnTo>
                  <a:lnTo>
                    <a:pt x="50944" y="11407"/>
                  </a:lnTo>
                  <a:lnTo>
                    <a:pt x="32333" y="29427"/>
                  </a:lnTo>
                  <a:lnTo>
                    <a:pt x="6911" y="73534"/>
                  </a:lnTo>
                  <a:lnTo>
                    <a:pt x="0" y="116644"/>
                  </a:lnTo>
                  <a:lnTo>
                    <a:pt x="3541" y="155283"/>
                  </a:lnTo>
                  <a:lnTo>
                    <a:pt x="12046" y="174871"/>
                  </a:lnTo>
                  <a:lnTo>
                    <a:pt x="36569" y="206509"/>
                  </a:lnTo>
                  <a:lnTo>
                    <a:pt x="44466" y="210311"/>
                  </a:lnTo>
                  <a:lnTo>
                    <a:pt x="62599" y="211416"/>
                  </a:lnTo>
                  <a:lnTo>
                    <a:pt x="71179" y="207733"/>
                  </a:lnTo>
                  <a:lnTo>
                    <a:pt x="86951" y="194282"/>
                  </a:lnTo>
                  <a:lnTo>
                    <a:pt x="103394" y="166979"/>
                  </a:lnTo>
                  <a:lnTo>
                    <a:pt x="126723" y="105452"/>
                  </a:lnTo>
                  <a:lnTo>
                    <a:pt x="138596" y="70484"/>
                  </a:lnTo>
                  <a:lnTo>
                    <a:pt x="136800" y="75961"/>
                  </a:lnTo>
                  <a:lnTo>
                    <a:pt x="140391" y="98775"/>
                  </a:lnTo>
                  <a:lnTo>
                    <a:pt x="166855" y="156544"/>
                  </a:lnTo>
                  <a:lnTo>
                    <a:pt x="181336" y="176211"/>
                  </a:lnTo>
                  <a:lnTo>
                    <a:pt x="206879" y="192690"/>
                  </a:lnTo>
                  <a:lnTo>
                    <a:pt x="228717" y="2003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329144" y="1601795"/>
              <a:ext cx="114504" cy="219636"/>
            </a:xfrm>
            <a:custGeom>
              <a:avLst/>
              <a:gdLst/>
              <a:ahLst/>
              <a:cxnLst/>
              <a:rect l="0" t="0" r="0" b="0"/>
              <a:pathLst>
                <a:path w="114504" h="219636">
                  <a:moveTo>
                    <a:pt x="114503" y="9065"/>
                  </a:moveTo>
                  <a:lnTo>
                    <a:pt x="77025" y="731"/>
                  </a:lnTo>
                  <a:lnTo>
                    <a:pt x="64951" y="0"/>
                  </a:lnTo>
                  <a:lnTo>
                    <a:pt x="54563" y="3021"/>
                  </a:lnTo>
                  <a:lnTo>
                    <a:pt x="13615" y="37038"/>
                  </a:lnTo>
                  <a:lnTo>
                    <a:pt x="5323" y="60492"/>
                  </a:lnTo>
                  <a:lnTo>
                    <a:pt x="0" y="117619"/>
                  </a:lnTo>
                  <a:lnTo>
                    <a:pt x="10256" y="159902"/>
                  </a:lnTo>
                  <a:lnTo>
                    <a:pt x="24887" y="181778"/>
                  </a:lnTo>
                  <a:lnTo>
                    <a:pt x="43088" y="198130"/>
                  </a:lnTo>
                  <a:lnTo>
                    <a:pt x="62876" y="209297"/>
                  </a:lnTo>
                  <a:lnTo>
                    <a:pt x="114503" y="2196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509569" y="1616732"/>
              <a:ext cx="166475" cy="204699"/>
            </a:xfrm>
            <a:custGeom>
              <a:avLst/>
              <a:gdLst/>
              <a:ahLst/>
              <a:cxnLst/>
              <a:rect l="0" t="0" r="0" b="0"/>
              <a:pathLst>
                <a:path w="166475" h="204699">
                  <a:moveTo>
                    <a:pt x="39364" y="99413"/>
                  </a:moveTo>
                  <a:lnTo>
                    <a:pt x="93239" y="81454"/>
                  </a:lnTo>
                  <a:lnTo>
                    <a:pt x="144811" y="64264"/>
                  </a:lnTo>
                  <a:lnTo>
                    <a:pt x="159539" y="51035"/>
                  </a:lnTo>
                  <a:lnTo>
                    <a:pt x="165104" y="42595"/>
                  </a:lnTo>
                  <a:lnTo>
                    <a:pt x="166474" y="33458"/>
                  </a:lnTo>
                  <a:lnTo>
                    <a:pt x="161758" y="13948"/>
                  </a:lnTo>
                  <a:lnTo>
                    <a:pt x="154885" y="7341"/>
                  </a:lnTo>
                  <a:lnTo>
                    <a:pt x="134770" y="0"/>
                  </a:lnTo>
                  <a:lnTo>
                    <a:pt x="102727" y="1457"/>
                  </a:lnTo>
                  <a:lnTo>
                    <a:pt x="71006" y="14887"/>
                  </a:lnTo>
                  <a:lnTo>
                    <a:pt x="22437" y="54071"/>
                  </a:lnTo>
                  <a:lnTo>
                    <a:pt x="6532" y="80519"/>
                  </a:lnTo>
                  <a:lnTo>
                    <a:pt x="0" y="116171"/>
                  </a:lnTo>
                  <a:lnTo>
                    <a:pt x="3653" y="150782"/>
                  </a:lnTo>
                  <a:lnTo>
                    <a:pt x="12184" y="169426"/>
                  </a:lnTo>
                  <a:lnTo>
                    <a:pt x="17735" y="177674"/>
                  </a:lnTo>
                  <a:lnTo>
                    <a:pt x="33260" y="189958"/>
                  </a:lnTo>
                  <a:lnTo>
                    <a:pt x="53028" y="198146"/>
                  </a:lnTo>
                  <a:lnTo>
                    <a:pt x="113063" y="2046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973000" y="1431875"/>
              <a:ext cx="207643" cy="347442"/>
            </a:xfrm>
            <a:custGeom>
              <a:avLst/>
              <a:gdLst/>
              <a:ahLst/>
              <a:cxnLst/>
              <a:rect l="0" t="0" r="0" b="0"/>
              <a:pathLst>
                <a:path w="207643" h="347442">
                  <a:moveTo>
                    <a:pt x="18130" y="0"/>
                  </a:moveTo>
                  <a:lnTo>
                    <a:pt x="6951" y="11179"/>
                  </a:lnTo>
                  <a:lnTo>
                    <a:pt x="0" y="51665"/>
                  </a:lnTo>
                  <a:lnTo>
                    <a:pt x="4886" y="112588"/>
                  </a:lnTo>
                  <a:lnTo>
                    <a:pt x="7966" y="162561"/>
                  </a:lnTo>
                  <a:lnTo>
                    <a:pt x="14598" y="213243"/>
                  </a:lnTo>
                  <a:lnTo>
                    <a:pt x="17432" y="276002"/>
                  </a:lnTo>
                  <a:lnTo>
                    <a:pt x="24104" y="337946"/>
                  </a:lnTo>
                  <a:lnTo>
                    <a:pt x="23282" y="337602"/>
                  </a:lnTo>
                  <a:lnTo>
                    <a:pt x="21564" y="333862"/>
                  </a:lnTo>
                  <a:lnTo>
                    <a:pt x="19978" y="288173"/>
                  </a:lnTo>
                  <a:lnTo>
                    <a:pt x="24020" y="264948"/>
                  </a:lnTo>
                  <a:lnTo>
                    <a:pt x="38462" y="237730"/>
                  </a:lnTo>
                  <a:lnTo>
                    <a:pt x="57560" y="214848"/>
                  </a:lnTo>
                  <a:lnTo>
                    <a:pt x="83625" y="198840"/>
                  </a:lnTo>
                  <a:lnTo>
                    <a:pt x="103390" y="196778"/>
                  </a:lnTo>
                  <a:lnTo>
                    <a:pt x="122703" y="200931"/>
                  </a:lnTo>
                  <a:lnTo>
                    <a:pt x="154166" y="222661"/>
                  </a:lnTo>
                  <a:lnTo>
                    <a:pt x="182911" y="255072"/>
                  </a:lnTo>
                  <a:lnTo>
                    <a:pt x="190802" y="277922"/>
                  </a:lnTo>
                  <a:lnTo>
                    <a:pt x="204893" y="337525"/>
                  </a:lnTo>
                  <a:lnTo>
                    <a:pt x="207642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225714" y="1631917"/>
              <a:ext cx="127315" cy="151821"/>
            </a:xfrm>
            <a:custGeom>
              <a:avLst/>
              <a:gdLst/>
              <a:ahLst/>
              <a:cxnLst/>
              <a:rect l="0" t="0" r="0" b="0"/>
              <a:pathLst>
                <a:path w="127315" h="151821">
                  <a:moveTo>
                    <a:pt x="102328" y="21057"/>
                  </a:moveTo>
                  <a:lnTo>
                    <a:pt x="85560" y="15467"/>
                  </a:lnTo>
                  <a:lnTo>
                    <a:pt x="52776" y="17581"/>
                  </a:lnTo>
                  <a:lnTo>
                    <a:pt x="33121" y="25751"/>
                  </a:lnTo>
                  <a:lnTo>
                    <a:pt x="24604" y="31205"/>
                  </a:lnTo>
                  <a:lnTo>
                    <a:pt x="12021" y="49744"/>
                  </a:lnTo>
                  <a:lnTo>
                    <a:pt x="3699" y="73581"/>
                  </a:lnTo>
                  <a:lnTo>
                    <a:pt x="0" y="99773"/>
                  </a:lnTo>
                  <a:lnTo>
                    <a:pt x="4596" y="123892"/>
                  </a:lnTo>
                  <a:lnTo>
                    <a:pt x="9098" y="135237"/>
                  </a:lnTo>
                  <a:lnTo>
                    <a:pt x="16778" y="142800"/>
                  </a:lnTo>
                  <a:lnTo>
                    <a:pt x="37788" y="151204"/>
                  </a:lnTo>
                  <a:lnTo>
                    <a:pt x="59605" y="151820"/>
                  </a:lnTo>
                  <a:lnTo>
                    <a:pt x="79830" y="147024"/>
                  </a:lnTo>
                  <a:lnTo>
                    <a:pt x="96618" y="137094"/>
                  </a:lnTo>
                  <a:lnTo>
                    <a:pt x="108758" y="121762"/>
                  </a:lnTo>
                  <a:lnTo>
                    <a:pt x="126084" y="83323"/>
                  </a:lnTo>
                  <a:lnTo>
                    <a:pt x="127314" y="62769"/>
                  </a:lnTo>
                  <a:lnTo>
                    <a:pt x="122791" y="43105"/>
                  </a:lnTo>
                  <a:lnTo>
                    <a:pt x="1023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401741" y="1431875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0" y="0"/>
                  </a:moveTo>
                  <a:lnTo>
                    <a:pt x="0" y="58617"/>
                  </a:lnTo>
                  <a:lnTo>
                    <a:pt x="8405" y="121197"/>
                  </a:lnTo>
                  <a:lnTo>
                    <a:pt x="16788" y="171351"/>
                  </a:lnTo>
                  <a:lnTo>
                    <a:pt x="20213" y="230813"/>
                  </a:lnTo>
                  <a:lnTo>
                    <a:pt x="20890" y="287618"/>
                  </a:lnTo>
                  <a:lnTo>
                    <a:pt x="21057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504328" y="1395504"/>
              <a:ext cx="160542" cy="383396"/>
            </a:xfrm>
            <a:custGeom>
              <a:avLst/>
              <a:gdLst/>
              <a:ahLst/>
              <a:cxnLst/>
              <a:rect l="0" t="0" r="0" b="0"/>
              <a:pathLst>
                <a:path w="160542" h="383396">
                  <a:moveTo>
                    <a:pt x="129040" y="225884"/>
                  </a:moveTo>
                  <a:lnTo>
                    <a:pt x="117861" y="214706"/>
                  </a:lnTo>
                  <a:lnTo>
                    <a:pt x="99895" y="209218"/>
                  </a:lnTo>
                  <a:lnTo>
                    <a:pt x="88553" y="207754"/>
                  </a:lnTo>
                  <a:lnTo>
                    <a:pt x="66592" y="212367"/>
                  </a:lnTo>
                  <a:lnTo>
                    <a:pt x="37617" y="228118"/>
                  </a:lnTo>
                  <a:lnTo>
                    <a:pt x="29487" y="234393"/>
                  </a:lnTo>
                  <a:lnTo>
                    <a:pt x="17334" y="253842"/>
                  </a:lnTo>
                  <a:lnTo>
                    <a:pt x="0" y="304456"/>
                  </a:lnTo>
                  <a:lnTo>
                    <a:pt x="79" y="345611"/>
                  </a:lnTo>
                  <a:lnTo>
                    <a:pt x="7773" y="367224"/>
                  </a:lnTo>
                  <a:lnTo>
                    <a:pt x="13100" y="376262"/>
                  </a:lnTo>
                  <a:lnTo>
                    <a:pt x="20161" y="381118"/>
                  </a:lnTo>
                  <a:lnTo>
                    <a:pt x="37366" y="383395"/>
                  </a:lnTo>
                  <a:lnTo>
                    <a:pt x="53590" y="377387"/>
                  </a:lnTo>
                  <a:lnTo>
                    <a:pt x="83071" y="354467"/>
                  </a:lnTo>
                  <a:lnTo>
                    <a:pt x="117490" y="310598"/>
                  </a:lnTo>
                  <a:lnTo>
                    <a:pt x="137980" y="256872"/>
                  </a:lnTo>
                  <a:lnTo>
                    <a:pt x="153293" y="195611"/>
                  </a:lnTo>
                  <a:lnTo>
                    <a:pt x="158453" y="144514"/>
                  </a:lnTo>
                  <a:lnTo>
                    <a:pt x="160196" y="83253"/>
                  </a:lnTo>
                  <a:lnTo>
                    <a:pt x="160541" y="22972"/>
                  </a:lnTo>
                  <a:lnTo>
                    <a:pt x="159418" y="0"/>
                  </a:lnTo>
                  <a:lnTo>
                    <a:pt x="157481" y="426"/>
                  </a:lnTo>
                  <a:lnTo>
                    <a:pt x="145966" y="34730"/>
                  </a:lnTo>
                  <a:lnTo>
                    <a:pt x="142001" y="87736"/>
                  </a:lnTo>
                  <a:lnTo>
                    <a:pt x="147178" y="136338"/>
                  </a:lnTo>
                  <a:lnTo>
                    <a:pt x="149232" y="187784"/>
                  </a:lnTo>
                  <a:lnTo>
                    <a:pt x="149840" y="238902"/>
                  </a:lnTo>
                  <a:lnTo>
                    <a:pt x="150046" y="295569"/>
                  </a:lnTo>
                  <a:lnTo>
                    <a:pt x="150097" y="3311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737748" y="1541694"/>
              <a:ext cx="178306" cy="248151"/>
            </a:xfrm>
            <a:custGeom>
              <a:avLst/>
              <a:gdLst/>
              <a:ahLst/>
              <a:cxnLst/>
              <a:rect l="0" t="0" r="0" b="0"/>
              <a:pathLst>
                <a:path w="178306" h="248151">
                  <a:moveTo>
                    <a:pt x="21962" y="90223"/>
                  </a:moveTo>
                  <a:lnTo>
                    <a:pt x="79227" y="87103"/>
                  </a:lnTo>
                  <a:lnTo>
                    <a:pt x="134529" y="75569"/>
                  </a:lnTo>
                  <a:lnTo>
                    <a:pt x="168399" y="59884"/>
                  </a:lnTo>
                  <a:lnTo>
                    <a:pt x="174569" y="52450"/>
                  </a:lnTo>
                  <a:lnTo>
                    <a:pt x="177512" y="43984"/>
                  </a:lnTo>
                  <a:lnTo>
                    <a:pt x="178305" y="34830"/>
                  </a:lnTo>
                  <a:lnTo>
                    <a:pt x="172946" y="18421"/>
                  </a:lnTo>
                  <a:lnTo>
                    <a:pt x="168241" y="10769"/>
                  </a:lnTo>
                  <a:lnTo>
                    <a:pt x="159256" y="5668"/>
                  </a:lnTo>
                  <a:lnTo>
                    <a:pt x="133674" y="0"/>
                  </a:lnTo>
                  <a:lnTo>
                    <a:pt x="91976" y="2399"/>
                  </a:lnTo>
                  <a:lnTo>
                    <a:pt x="70237" y="10636"/>
                  </a:lnTo>
                  <a:lnTo>
                    <a:pt x="52776" y="23265"/>
                  </a:lnTo>
                  <a:lnTo>
                    <a:pt x="30962" y="50106"/>
                  </a:lnTo>
                  <a:lnTo>
                    <a:pt x="0" y="111455"/>
                  </a:lnTo>
                  <a:lnTo>
                    <a:pt x="1287" y="144087"/>
                  </a:lnTo>
                  <a:lnTo>
                    <a:pt x="6144" y="169535"/>
                  </a:lnTo>
                  <a:lnTo>
                    <a:pt x="18441" y="190203"/>
                  </a:lnTo>
                  <a:lnTo>
                    <a:pt x="54932" y="222536"/>
                  </a:lnTo>
                  <a:lnTo>
                    <a:pt x="93595" y="241877"/>
                  </a:lnTo>
                  <a:lnTo>
                    <a:pt x="116718" y="2481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991337" y="1537160"/>
              <a:ext cx="157928" cy="213900"/>
            </a:xfrm>
            <a:custGeom>
              <a:avLst/>
              <a:gdLst/>
              <a:ahLst/>
              <a:cxnLst/>
              <a:rect l="0" t="0" r="0" b="0"/>
              <a:pathLst>
                <a:path w="157928" h="213900">
                  <a:moveTo>
                    <a:pt x="0" y="94757"/>
                  </a:moveTo>
                  <a:lnTo>
                    <a:pt x="8333" y="132235"/>
                  </a:lnTo>
                  <a:lnTo>
                    <a:pt x="18644" y="188903"/>
                  </a:lnTo>
                  <a:lnTo>
                    <a:pt x="26061" y="213899"/>
                  </a:lnTo>
                  <a:lnTo>
                    <a:pt x="24060" y="208540"/>
                  </a:lnTo>
                  <a:lnTo>
                    <a:pt x="19310" y="169268"/>
                  </a:lnTo>
                  <a:lnTo>
                    <a:pt x="4507" y="123383"/>
                  </a:lnTo>
                  <a:lnTo>
                    <a:pt x="4454" y="83351"/>
                  </a:lnTo>
                  <a:lnTo>
                    <a:pt x="10168" y="58102"/>
                  </a:lnTo>
                  <a:lnTo>
                    <a:pt x="20507" y="39081"/>
                  </a:lnTo>
                  <a:lnTo>
                    <a:pt x="45070" y="15219"/>
                  </a:lnTo>
                  <a:lnTo>
                    <a:pt x="67604" y="6764"/>
                  </a:lnTo>
                  <a:lnTo>
                    <a:pt x="130435" y="891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213736" y="1543776"/>
              <a:ext cx="170234" cy="249820"/>
            </a:xfrm>
            <a:custGeom>
              <a:avLst/>
              <a:gdLst/>
              <a:ahLst/>
              <a:cxnLst/>
              <a:rect l="0" t="0" r="0" b="0"/>
              <a:pathLst>
                <a:path w="170234" h="249820">
                  <a:moveTo>
                    <a:pt x="146098" y="24970"/>
                  </a:moveTo>
                  <a:lnTo>
                    <a:pt x="134920" y="13791"/>
                  </a:lnTo>
                  <a:lnTo>
                    <a:pt x="105611" y="1251"/>
                  </a:lnTo>
                  <a:lnTo>
                    <a:pt x="83650" y="0"/>
                  </a:lnTo>
                  <a:lnTo>
                    <a:pt x="63361" y="4513"/>
                  </a:lnTo>
                  <a:lnTo>
                    <a:pt x="31272" y="26475"/>
                  </a:lnTo>
                  <a:lnTo>
                    <a:pt x="2404" y="53343"/>
                  </a:lnTo>
                  <a:lnTo>
                    <a:pt x="0" y="60263"/>
                  </a:lnTo>
                  <a:lnTo>
                    <a:pt x="736" y="67216"/>
                  </a:lnTo>
                  <a:lnTo>
                    <a:pt x="3567" y="74191"/>
                  </a:lnTo>
                  <a:lnTo>
                    <a:pt x="24318" y="95186"/>
                  </a:lnTo>
                  <a:lnTo>
                    <a:pt x="45960" y="102970"/>
                  </a:lnTo>
                  <a:lnTo>
                    <a:pt x="103275" y="117953"/>
                  </a:lnTo>
                  <a:lnTo>
                    <a:pt x="134190" y="136488"/>
                  </a:lnTo>
                  <a:lnTo>
                    <a:pt x="157518" y="163687"/>
                  </a:lnTo>
                  <a:lnTo>
                    <a:pt x="167941" y="183718"/>
                  </a:lnTo>
                  <a:lnTo>
                    <a:pt x="170233" y="204319"/>
                  </a:lnTo>
                  <a:lnTo>
                    <a:pt x="169208" y="214726"/>
                  </a:lnTo>
                  <a:lnTo>
                    <a:pt x="165014" y="222834"/>
                  </a:lnTo>
                  <a:lnTo>
                    <a:pt x="150996" y="234962"/>
                  </a:lnTo>
                  <a:lnTo>
                    <a:pt x="117784" y="248367"/>
                  </a:lnTo>
                  <a:lnTo>
                    <a:pt x="98028" y="249819"/>
                  </a:lnTo>
                  <a:lnTo>
                    <a:pt x="72398" y="2460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6159171" y="2284683"/>
            <a:ext cx="2981737" cy="684354"/>
            <a:chOff x="6159171" y="2284683"/>
            <a:chExt cx="2981737" cy="684354"/>
          </a:xfrm>
        </p:grpSpPr>
        <p:sp>
          <p:nvSpPr>
            <p:cNvPr id="39" name="Freeform 38"/>
            <p:cNvSpPr/>
            <p:nvPr/>
          </p:nvSpPr>
          <p:spPr>
            <a:xfrm>
              <a:off x="6159171" y="2558425"/>
              <a:ext cx="21058" cy="178985"/>
            </a:xfrm>
            <a:custGeom>
              <a:avLst/>
              <a:gdLst/>
              <a:ahLst/>
              <a:cxnLst/>
              <a:rect l="0" t="0" r="0" b="0"/>
              <a:pathLst>
                <a:path w="21058" h="178985">
                  <a:moveTo>
                    <a:pt x="0" y="0"/>
                  </a:moveTo>
                  <a:lnTo>
                    <a:pt x="3119" y="48930"/>
                  </a:lnTo>
                  <a:lnTo>
                    <a:pt x="8333" y="96776"/>
                  </a:lnTo>
                  <a:lnTo>
                    <a:pt x="15684" y="154166"/>
                  </a:lnTo>
                  <a:lnTo>
                    <a:pt x="21057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211813" y="24215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321961" y="2323960"/>
              <a:ext cx="132009" cy="402921"/>
            </a:xfrm>
            <a:custGeom>
              <a:avLst/>
              <a:gdLst/>
              <a:ahLst/>
              <a:cxnLst/>
              <a:rect l="0" t="0" r="0" b="0"/>
              <a:pathLst>
                <a:path w="132009" h="402921">
                  <a:moveTo>
                    <a:pt x="37251" y="402920"/>
                  </a:moveTo>
                  <a:lnTo>
                    <a:pt x="37252" y="344304"/>
                  </a:lnTo>
                  <a:lnTo>
                    <a:pt x="28845" y="288960"/>
                  </a:lnTo>
                  <a:lnTo>
                    <a:pt x="15921" y="226035"/>
                  </a:lnTo>
                  <a:lnTo>
                    <a:pt x="7692" y="162609"/>
                  </a:lnTo>
                  <a:lnTo>
                    <a:pt x="0" y="103331"/>
                  </a:lnTo>
                  <a:lnTo>
                    <a:pt x="10278" y="45707"/>
                  </a:lnTo>
                  <a:lnTo>
                    <a:pt x="25620" y="19179"/>
                  </a:lnTo>
                  <a:lnTo>
                    <a:pt x="44560" y="6981"/>
                  </a:lnTo>
                  <a:lnTo>
                    <a:pt x="67405" y="0"/>
                  </a:lnTo>
                  <a:lnTo>
                    <a:pt x="107548" y="1930"/>
                  </a:lnTo>
                  <a:lnTo>
                    <a:pt x="132008" y="28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243399" y="2537367"/>
              <a:ext cx="178985" cy="21059"/>
            </a:xfrm>
            <a:custGeom>
              <a:avLst/>
              <a:gdLst/>
              <a:ahLst/>
              <a:cxnLst/>
              <a:rect l="0" t="0" r="0" b="0"/>
              <a:pathLst>
                <a:path w="178985" h="21059">
                  <a:moveTo>
                    <a:pt x="178984" y="0"/>
                  </a:moveTo>
                  <a:lnTo>
                    <a:pt x="141506" y="8334"/>
                  </a:lnTo>
                  <a:lnTo>
                    <a:pt x="90083" y="10095"/>
                  </a:lnTo>
                  <a:lnTo>
                    <a:pt x="27142" y="13592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845718" y="2537367"/>
              <a:ext cx="8335" cy="126343"/>
            </a:xfrm>
            <a:custGeom>
              <a:avLst/>
              <a:gdLst/>
              <a:ahLst/>
              <a:cxnLst/>
              <a:rect l="0" t="0" r="0" b="0"/>
              <a:pathLst>
                <a:path w="8335" h="126343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4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790880" y="23899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969993" y="2358383"/>
              <a:ext cx="10402" cy="315856"/>
            </a:xfrm>
            <a:custGeom>
              <a:avLst/>
              <a:gdLst/>
              <a:ahLst/>
              <a:cxnLst/>
              <a:rect l="0" t="0" r="0" b="0"/>
              <a:pathLst>
                <a:path w="10402" h="315856">
                  <a:moveTo>
                    <a:pt x="10401" y="0"/>
                  </a:moveTo>
                  <a:lnTo>
                    <a:pt x="2067" y="37478"/>
                  </a:lnTo>
                  <a:lnTo>
                    <a:pt x="305" y="94491"/>
                  </a:lnTo>
                  <a:lnTo>
                    <a:pt x="0" y="144851"/>
                  </a:lnTo>
                  <a:lnTo>
                    <a:pt x="7133" y="207034"/>
                  </a:lnTo>
                  <a:lnTo>
                    <a:pt x="9432" y="256056"/>
                  </a:lnTo>
                  <a:lnTo>
                    <a:pt x="10401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832995" y="2464011"/>
              <a:ext cx="231628" cy="10187"/>
            </a:xfrm>
            <a:custGeom>
              <a:avLst/>
              <a:gdLst/>
              <a:ahLst/>
              <a:cxnLst/>
              <a:rect l="0" t="0" r="0" b="0"/>
              <a:pathLst>
                <a:path w="231628" h="10187">
                  <a:moveTo>
                    <a:pt x="231627" y="10186"/>
                  </a:moveTo>
                  <a:lnTo>
                    <a:pt x="214859" y="4596"/>
                  </a:lnTo>
                  <a:lnTo>
                    <a:pt x="162111" y="6698"/>
                  </a:lnTo>
                  <a:lnTo>
                    <a:pt x="102298" y="1394"/>
                  </a:lnTo>
                  <a:lnTo>
                    <a:pt x="40094" y="0"/>
                  </a:lnTo>
                  <a:lnTo>
                    <a:pt x="20549" y="2929"/>
                  </a:lnTo>
                  <a:lnTo>
                    <a:pt x="0" y="101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334488" y="2295212"/>
              <a:ext cx="172332" cy="381746"/>
            </a:xfrm>
            <a:custGeom>
              <a:avLst/>
              <a:gdLst/>
              <a:ahLst/>
              <a:cxnLst/>
              <a:rect l="0" t="0" r="0" b="0"/>
              <a:pathLst>
                <a:path w="172332" h="381746">
                  <a:moveTo>
                    <a:pt x="24931" y="0"/>
                  </a:moveTo>
                  <a:lnTo>
                    <a:pt x="16598" y="37478"/>
                  </a:lnTo>
                  <a:lnTo>
                    <a:pt x="14837" y="88902"/>
                  </a:lnTo>
                  <a:lnTo>
                    <a:pt x="14532" y="135786"/>
                  </a:lnTo>
                  <a:lnTo>
                    <a:pt x="20030" y="186722"/>
                  </a:lnTo>
                  <a:lnTo>
                    <a:pt x="23479" y="238859"/>
                  </a:lnTo>
                  <a:lnTo>
                    <a:pt x="30091" y="291352"/>
                  </a:lnTo>
                  <a:lnTo>
                    <a:pt x="27164" y="345850"/>
                  </a:lnTo>
                  <a:lnTo>
                    <a:pt x="25923" y="372860"/>
                  </a:lnTo>
                  <a:lnTo>
                    <a:pt x="23253" y="379595"/>
                  </a:lnTo>
                  <a:lnTo>
                    <a:pt x="19133" y="381745"/>
                  </a:lnTo>
                  <a:lnTo>
                    <a:pt x="14047" y="380838"/>
                  </a:lnTo>
                  <a:lnTo>
                    <a:pt x="9486" y="375555"/>
                  </a:lnTo>
                  <a:lnTo>
                    <a:pt x="1299" y="357206"/>
                  </a:lnTo>
                  <a:lnTo>
                    <a:pt x="0" y="336573"/>
                  </a:lnTo>
                  <a:lnTo>
                    <a:pt x="8698" y="289142"/>
                  </a:lnTo>
                  <a:lnTo>
                    <a:pt x="23891" y="259717"/>
                  </a:lnTo>
                  <a:lnTo>
                    <a:pt x="48800" y="236180"/>
                  </a:lnTo>
                  <a:lnTo>
                    <a:pt x="71414" y="227802"/>
                  </a:lnTo>
                  <a:lnTo>
                    <a:pt x="83997" y="225567"/>
                  </a:lnTo>
                  <a:lnTo>
                    <a:pt x="94724" y="227587"/>
                  </a:lnTo>
                  <a:lnTo>
                    <a:pt x="112882" y="239190"/>
                  </a:lnTo>
                  <a:lnTo>
                    <a:pt x="136259" y="265453"/>
                  </a:lnTo>
                  <a:lnTo>
                    <a:pt x="164610" y="326580"/>
                  </a:lnTo>
                  <a:lnTo>
                    <a:pt x="172331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559461" y="2459144"/>
              <a:ext cx="127051" cy="204927"/>
            </a:xfrm>
            <a:custGeom>
              <a:avLst/>
              <a:gdLst/>
              <a:ahLst/>
              <a:cxnLst/>
              <a:rect l="0" t="0" r="0" b="0"/>
              <a:pathLst>
                <a:path w="127051" h="204927">
                  <a:moveTo>
                    <a:pt x="0" y="120337"/>
                  </a:moveTo>
                  <a:lnTo>
                    <a:pt x="11178" y="109159"/>
                  </a:lnTo>
                  <a:lnTo>
                    <a:pt x="73218" y="85494"/>
                  </a:lnTo>
                  <a:lnTo>
                    <a:pt x="105143" y="69199"/>
                  </a:lnTo>
                  <a:lnTo>
                    <a:pt x="120040" y="53156"/>
                  </a:lnTo>
                  <a:lnTo>
                    <a:pt x="125650" y="43964"/>
                  </a:lnTo>
                  <a:lnTo>
                    <a:pt x="127050" y="34327"/>
                  </a:lnTo>
                  <a:lnTo>
                    <a:pt x="122367" y="14260"/>
                  </a:lnTo>
                  <a:lnTo>
                    <a:pt x="114334" y="7505"/>
                  </a:lnTo>
                  <a:lnTo>
                    <a:pt x="89810" y="0"/>
                  </a:lnTo>
                  <a:lnTo>
                    <a:pt x="65651" y="2903"/>
                  </a:lnTo>
                  <a:lnTo>
                    <a:pt x="54296" y="6953"/>
                  </a:lnTo>
                  <a:lnTo>
                    <a:pt x="35439" y="23931"/>
                  </a:lnTo>
                  <a:lnTo>
                    <a:pt x="9859" y="67369"/>
                  </a:lnTo>
                  <a:lnTo>
                    <a:pt x="2921" y="104773"/>
                  </a:lnTo>
                  <a:lnTo>
                    <a:pt x="6455" y="145491"/>
                  </a:lnTo>
                  <a:lnTo>
                    <a:pt x="20500" y="181603"/>
                  </a:lnTo>
                  <a:lnTo>
                    <a:pt x="36017" y="197479"/>
                  </a:lnTo>
                  <a:lnTo>
                    <a:pt x="45068" y="203351"/>
                  </a:lnTo>
                  <a:lnTo>
                    <a:pt x="54612" y="204926"/>
                  </a:lnTo>
                  <a:lnTo>
                    <a:pt x="105285" y="1940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759503" y="2284683"/>
              <a:ext cx="10529" cy="368499"/>
            </a:xfrm>
            <a:custGeom>
              <a:avLst/>
              <a:gdLst/>
              <a:ahLst/>
              <a:cxnLst/>
              <a:rect l="0" t="0" r="0" b="0"/>
              <a:pathLst>
                <a:path w="10529" h="368499">
                  <a:moveTo>
                    <a:pt x="10528" y="0"/>
                  </a:moveTo>
                  <a:lnTo>
                    <a:pt x="3292" y="27557"/>
                  </a:lnTo>
                  <a:lnTo>
                    <a:pt x="650" y="86899"/>
                  </a:lnTo>
                  <a:lnTo>
                    <a:pt x="193" y="137662"/>
                  </a:lnTo>
                  <a:lnTo>
                    <a:pt x="57" y="189748"/>
                  </a:lnTo>
                  <a:lnTo>
                    <a:pt x="5600" y="248571"/>
                  </a:lnTo>
                  <a:lnTo>
                    <a:pt x="8384" y="301222"/>
                  </a:lnTo>
                  <a:lnTo>
                    <a:pt x="2003" y="343510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759503" y="26637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835358" y="2419198"/>
              <a:ext cx="184482" cy="426310"/>
            </a:xfrm>
            <a:custGeom>
              <a:avLst/>
              <a:gdLst/>
              <a:ahLst/>
              <a:cxnLst/>
              <a:rect l="0" t="0" r="0" b="0"/>
              <a:pathLst>
                <a:path w="184482" h="426310">
                  <a:moveTo>
                    <a:pt x="39958" y="160283"/>
                  </a:moveTo>
                  <a:lnTo>
                    <a:pt x="39958" y="218900"/>
                  </a:lnTo>
                  <a:lnTo>
                    <a:pt x="39958" y="273074"/>
                  </a:lnTo>
                  <a:lnTo>
                    <a:pt x="39958" y="331955"/>
                  </a:lnTo>
                  <a:lnTo>
                    <a:pt x="34369" y="388386"/>
                  </a:lnTo>
                  <a:lnTo>
                    <a:pt x="36482" y="422451"/>
                  </a:lnTo>
                  <a:lnTo>
                    <a:pt x="35301" y="426309"/>
                  </a:lnTo>
                  <a:lnTo>
                    <a:pt x="32174" y="425371"/>
                  </a:lnTo>
                  <a:lnTo>
                    <a:pt x="27749" y="421237"/>
                  </a:lnTo>
                  <a:lnTo>
                    <a:pt x="15934" y="387471"/>
                  </a:lnTo>
                  <a:lnTo>
                    <a:pt x="10612" y="340422"/>
                  </a:lnTo>
                  <a:lnTo>
                    <a:pt x="9036" y="289437"/>
                  </a:lnTo>
                  <a:lnTo>
                    <a:pt x="8569" y="231696"/>
                  </a:lnTo>
                  <a:lnTo>
                    <a:pt x="2841" y="181313"/>
                  </a:lnTo>
                  <a:lnTo>
                    <a:pt x="0" y="122367"/>
                  </a:lnTo>
                  <a:lnTo>
                    <a:pt x="9492" y="68782"/>
                  </a:lnTo>
                  <a:lnTo>
                    <a:pt x="22632" y="24056"/>
                  </a:lnTo>
                  <a:lnTo>
                    <a:pt x="28407" y="15653"/>
                  </a:lnTo>
                  <a:lnTo>
                    <a:pt x="44183" y="3196"/>
                  </a:lnTo>
                  <a:lnTo>
                    <a:pt x="62892" y="0"/>
                  </a:lnTo>
                  <a:lnTo>
                    <a:pt x="103500" y="7480"/>
                  </a:lnTo>
                  <a:lnTo>
                    <a:pt x="144146" y="28628"/>
                  </a:lnTo>
                  <a:lnTo>
                    <a:pt x="160743" y="41718"/>
                  </a:lnTo>
                  <a:lnTo>
                    <a:pt x="172799" y="61574"/>
                  </a:lnTo>
                  <a:lnTo>
                    <a:pt x="180887" y="85997"/>
                  </a:lnTo>
                  <a:lnTo>
                    <a:pt x="184481" y="112449"/>
                  </a:lnTo>
                  <a:lnTo>
                    <a:pt x="179840" y="133565"/>
                  </a:lnTo>
                  <a:lnTo>
                    <a:pt x="175327" y="142471"/>
                  </a:lnTo>
                  <a:lnTo>
                    <a:pt x="160953" y="155486"/>
                  </a:lnTo>
                  <a:lnTo>
                    <a:pt x="123129" y="173374"/>
                  </a:lnTo>
                  <a:lnTo>
                    <a:pt x="102659" y="174680"/>
                  </a:lnTo>
                  <a:lnTo>
                    <a:pt x="50487" y="1708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055864" y="2438698"/>
              <a:ext cx="177418" cy="200846"/>
            </a:xfrm>
            <a:custGeom>
              <a:avLst/>
              <a:gdLst/>
              <a:ahLst/>
              <a:cxnLst/>
              <a:rect l="0" t="0" r="0" b="0"/>
              <a:pathLst>
                <a:path w="177418" h="200846">
                  <a:moveTo>
                    <a:pt x="145836" y="24970"/>
                  </a:moveTo>
                  <a:lnTo>
                    <a:pt x="127855" y="9329"/>
                  </a:lnTo>
                  <a:lnTo>
                    <a:pt x="110938" y="1251"/>
                  </a:lnTo>
                  <a:lnTo>
                    <a:pt x="91721" y="0"/>
                  </a:lnTo>
                  <a:lnTo>
                    <a:pt x="50788" y="8729"/>
                  </a:lnTo>
                  <a:lnTo>
                    <a:pt x="24997" y="23927"/>
                  </a:lnTo>
                  <a:lnTo>
                    <a:pt x="2537" y="43248"/>
                  </a:lnTo>
                  <a:lnTo>
                    <a:pt x="0" y="51194"/>
                  </a:lnTo>
                  <a:lnTo>
                    <a:pt x="3421" y="69380"/>
                  </a:lnTo>
                  <a:lnTo>
                    <a:pt x="9949" y="76804"/>
                  </a:lnTo>
                  <a:lnTo>
                    <a:pt x="29679" y="88171"/>
                  </a:lnTo>
                  <a:lnTo>
                    <a:pt x="80474" y="97765"/>
                  </a:lnTo>
                  <a:lnTo>
                    <a:pt x="143930" y="113051"/>
                  </a:lnTo>
                  <a:lnTo>
                    <a:pt x="162925" y="126118"/>
                  </a:lnTo>
                  <a:lnTo>
                    <a:pt x="171267" y="134516"/>
                  </a:lnTo>
                  <a:lnTo>
                    <a:pt x="175658" y="143624"/>
                  </a:lnTo>
                  <a:lnTo>
                    <a:pt x="177417" y="163103"/>
                  </a:lnTo>
                  <a:lnTo>
                    <a:pt x="171180" y="180339"/>
                  </a:lnTo>
                  <a:lnTo>
                    <a:pt x="166241" y="188211"/>
                  </a:lnTo>
                  <a:lnTo>
                    <a:pt x="158270" y="193459"/>
                  </a:lnTo>
                  <a:lnTo>
                    <a:pt x="124693" y="200845"/>
                  </a:lnTo>
                  <a:lnTo>
                    <a:pt x="74545" y="200221"/>
                  </a:lnTo>
                  <a:lnTo>
                    <a:pt x="30022" y="1934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549140" y="2495253"/>
              <a:ext cx="94757" cy="157929"/>
            </a:xfrm>
            <a:custGeom>
              <a:avLst/>
              <a:gdLst/>
              <a:ahLst/>
              <a:cxnLst/>
              <a:rect l="0" t="0" r="0" b="0"/>
              <a:pathLst>
                <a:path w="94757" h="157929">
                  <a:moveTo>
                    <a:pt x="0" y="0"/>
                  </a:moveTo>
                  <a:lnTo>
                    <a:pt x="19128" y="62258"/>
                  </a:lnTo>
                  <a:lnTo>
                    <a:pt x="56599" y="116812"/>
                  </a:lnTo>
                  <a:lnTo>
                    <a:pt x="76172" y="144186"/>
                  </a:lnTo>
                  <a:lnTo>
                    <a:pt x="94756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538611" y="2474197"/>
              <a:ext cx="178986" cy="494840"/>
            </a:xfrm>
            <a:custGeom>
              <a:avLst/>
              <a:gdLst/>
              <a:ahLst/>
              <a:cxnLst/>
              <a:rect l="0" t="0" r="0" b="0"/>
              <a:pathLst>
                <a:path w="178986" h="494840">
                  <a:moveTo>
                    <a:pt x="178985" y="0"/>
                  </a:moveTo>
                  <a:lnTo>
                    <a:pt x="159856" y="59940"/>
                  </a:lnTo>
                  <a:lnTo>
                    <a:pt x="129621" y="122673"/>
                  </a:lnTo>
                  <a:lnTo>
                    <a:pt x="107666" y="165868"/>
                  </a:lnTo>
                  <a:lnTo>
                    <a:pt x="92343" y="203564"/>
                  </a:lnTo>
                  <a:lnTo>
                    <a:pt x="67749" y="253147"/>
                  </a:lnTo>
                  <a:lnTo>
                    <a:pt x="43685" y="316565"/>
                  </a:lnTo>
                  <a:lnTo>
                    <a:pt x="29582" y="366238"/>
                  </a:lnTo>
                  <a:lnTo>
                    <a:pt x="17994" y="418000"/>
                  </a:lnTo>
                  <a:lnTo>
                    <a:pt x="3178" y="476271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751450" y="2453139"/>
              <a:ext cx="98724" cy="189962"/>
            </a:xfrm>
            <a:custGeom>
              <a:avLst/>
              <a:gdLst/>
              <a:ahLst/>
              <a:cxnLst/>
              <a:rect l="0" t="0" r="0" b="0"/>
              <a:pathLst>
                <a:path w="98724" h="189962">
                  <a:moveTo>
                    <a:pt x="71430" y="0"/>
                  </a:moveTo>
                  <a:lnTo>
                    <a:pt x="54663" y="5590"/>
                  </a:lnTo>
                  <a:lnTo>
                    <a:pt x="40192" y="20812"/>
                  </a:lnTo>
                  <a:lnTo>
                    <a:pt x="13201" y="73668"/>
                  </a:lnTo>
                  <a:lnTo>
                    <a:pt x="2835" y="106446"/>
                  </a:lnTo>
                  <a:lnTo>
                    <a:pt x="0" y="131927"/>
                  </a:lnTo>
                  <a:lnTo>
                    <a:pt x="4979" y="155731"/>
                  </a:lnTo>
                  <a:lnTo>
                    <a:pt x="9581" y="166992"/>
                  </a:lnTo>
                  <a:lnTo>
                    <a:pt x="24054" y="182623"/>
                  </a:lnTo>
                  <a:lnTo>
                    <a:pt x="32827" y="188429"/>
                  </a:lnTo>
                  <a:lnTo>
                    <a:pt x="42186" y="189961"/>
                  </a:lnTo>
                  <a:lnTo>
                    <a:pt x="61943" y="185423"/>
                  </a:lnTo>
                  <a:lnTo>
                    <a:pt x="79302" y="172487"/>
                  </a:lnTo>
                  <a:lnTo>
                    <a:pt x="87207" y="164125"/>
                  </a:lnTo>
                  <a:lnTo>
                    <a:pt x="95989" y="142355"/>
                  </a:lnTo>
                  <a:lnTo>
                    <a:pt x="98723" y="118251"/>
                  </a:lnTo>
                  <a:lnTo>
                    <a:pt x="87951" y="63493"/>
                  </a:lnTo>
                  <a:lnTo>
                    <a:pt x="72556" y="37270"/>
                  </a:lnTo>
                  <a:lnTo>
                    <a:pt x="50373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886485" y="2453139"/>
              <a:ext cx="162020" cy="203114"/>
            </a:xfrm>
            <a:custGeom>
              <a:avLst/>
              <a:gdLst/>
              <a:ahLst/>
              <a:cxnLst/>
              <a:rect l="0" t="0" r="0" b="0"/>
              <a:pathLst>
                <a:path w="162020" h="203114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5284" y="124608"/>
                  </a:lnTo>
                  <a:lnTo>
                    <a:pt x="19848" y="157414"/>
                  </a:lnTo>
                  <a:lnTo>
                    <a:pt x="38981" y="183772"/>
                  </a:lnTo>
                  <a:lnTo>
                    <a:pt x="65057" y="200810"/>
                  </a:lnTo>
                  <a:lnTo>
                    <a:pt x="84826" y="203113"/>
                  </a:lnTo>
                  <a:lnTo>
                    <a:pt x="104140" y="199067"/>
                  </a:lnTo>
                  <a:lnTo>
                    <a:pt x="120523" y="189470"/>
                  </a:lnTo>
                  <a:lnTo>
                    <a:pt x="132483" y="174286"/>
                  </a:lnTo>
                  <a:lnTo>
                    <a:pt x="153464" y="123384"/>
                  </a:lnTo>
                  <a:lnTo>
                    <a:pt x="162019" y="80102"/>
                  </a:lnTo>
                  <a:lnTo>
                    <a:pt x="158185" y="45181"/>
                  </a:lnTo>
                  <a:lnTo>
                    <a:pt x="146965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128207" y="26426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1929234" y="1800373"/>
            <a:ext cx="1078995" cy="463254"/>
            <a:chOff x="1929234" y="1800373"/>
            <a:chExt cx="1078995" cy="463254"/>
          </a:xfrm>
        </p:grpSpPr>
        <p:sp>
          <p:nvSpPr>
            <p:cNvPr id="59" name="Freeform 58"/>
            <p:cNvSpPr/>
            <p:nvPr/>
          </p:nvSpPr>
          <p:spPr>
            <a:xfrm>
              <a:off x="1929234" y="1800373"/>
              <a:ext cx="323061" cy="463254"/>
            </a:xfrm>
            <a:custGeom>
              <a:avLst/>
              <a:gdLst/>
              <a:ahLst/>
              <a:cxnLst/>
              <a:rect l="0" t="0" r="0" b="0"/>
              <a:pathLst>
                <a:path w="323061" h="463254">
                  <a:moveTo>
                    <a:pt x="218579" y="0"/>
                  </a:moveTo>
                  <a:lnTo>
                    <a:pt x="163534" y="24024"/>
                  </a:lnTo>
                  <a:lnTo>
                    <a:pt x="109007" y="30091"/>
                  </a:lnTo>
                  <a:lnTo>
                    <a:pt x="47846" y="25701"/>
                  </a:lnTo>
                  <a:lnTo>
                    <a:pt x="10454" y="28022"/>
                  </a:lnTo>
                  <a:lnTo>
                    <a:pt x="3790" y="32719"/>
                  </a:lnTo>
                  <a:lnTo>
                    <a:pt x="517" y="39360"/>
                  </a:lnTo>
                  <a:lnTo>
                    <a:pt x="0" y="56098"/>
                  </a:lnTo>
                  <a:lnTo>
                    <a:pt x="15557" y="117286"/>
                  </a:lnTo>
                  <a:lnTo>
                    <a:pt x="29171" y="169440"/>
                  </a:lnTo>
                  <a:lnTo>
                    <a:pt x="46627" y="230370"/>
                  </a:lnTo>
                  <a:lnTo>
                    <a:pt x="53639" y="252125"/>
                  </a:lnTo>
                  <a:lnTo>
                    <a:pt x="57146" y="255821"/>
                  </a:lnTo>
                  <a:lnTo>
                    <a:pt x="60654" y="254775"/>
                  </a:lnTo>
                  <a:lnTo>
                    <a:pt x="96281" y="220357"/>
                  </a:lnTo>
                  <a:lnTo>
                    <a:pt x="135150" y="198465"/>
                  </a:lnTo>
                  <a:lnTo>
                    <a:pt x="166173" y="186576"/>
                  </a:lnTo>
                  <a:lnTo>
                    <a:pt x="187099" y="185478"/>
                  </a:lnTo>
                  <a:lnTo>
                    <a:pt x="229128" y="194305"/>
                  </a:lnTo>
                  <a:lnTo>
                    <a:pt x="255110" y="209520"/>
                  </a:lnTo>
                  <a:lnTo>
                    <a:pt x="292005" y="245599"/>
                  </a:lnTo>
                  <a:lnTo>
                    <a:pt x="305025" y="267082"/>
                  </a:lnTo>
                  <a:lnTo>
                    <a:pt x="319796" y="325415"/>
                  </a:lnTo>
                  <a:lnTo>
                    <a:pt x="323060" y="382344"/>
                  </a:lnTo>
                  <a:lnTo>
                    <a:pt x="317268" y="407406"/>
                  </a:lnTo>
                  <a:lnTo>
                    <a:pt x="312447" y="419003"/>
                  </a:lnTo>
                  <a:lnTo>
                    <a:pt x="294613" y="438127"/>
                  </a:lnTo>
                  <a:lnTo>
                    <a:pt x="271090" y="452086"/>
                  </a:lnTo>
                  <a:lnTo>
                    <a:pt x="217860" y="461047"/>
                  </a:lnTo>
                  <a:lnTo>
                    <a:pt x="165937" y="4632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489536" y="2211580"/>
              <a:ext cx="37304" cy="20462"/>
            </a:xfrm>
            <a:custGeom>
              <a:avLst/>
              <a:gdLst/>
              <a:ahLst/>
              <a:cxnLst/>
              <a:rect l="0" t="0" r="0" b="0"/>
              <a:pathLst>
                <a:path w="37304" h="20462">
                  <a:moveTo>
                    <a:pt x="37303" y="20461"/>
                  </a:moveTo>
                  <a:lnTo>
                    <a:pt x="26125" y="9283"/>
                  </a:lnTo>
                  <a:lnTo>
                    <a:pt x="19322" y="7160"/>
                  </a:lnTo>
                  <a:lnTo>
                    <a:pt x="2405" y="7920"/>
                  </a:lnTo>
                  <a:lnTo>
                    <a:pt x="0" y="9761"/>
                  </a:lnTo>
                  <a:lnTo>
                    <a:pt x="1906" y="12158"/>
                  </a:lnTo>
                  <a:lnTo>
                    <a:pt x="6686" y="14925"/>
                  </a:lnTo>
                  <a:lnTo>
                    <a:pt x="11042" y="13261"/>
                  </a:lnTo>
                  <a:lnTo>
                    <a:pt x="19003" y="2053"/>
                  </a:lnTo>
                  <a:lnTo>
                    <a:pt x="19254" y="0"/>
                  </a:lnTo>
                  <a:lnTo>
                    <a:pt x="17081" y="971"/>
                  </a:lnTo>
                  <a:lnTo>
                    <a:pt x="13293" y="3958"/>
                  </a:lnTo>
                  <a:lnTo>
                    <a:pt x="11938" y="7120"/>
                  </a:lnTo>
                  <a:lnTo>
                    <a:pt x="12204" y="10397"/>
                  </a:lnTo>
                  <a:lnTo>
                    <a:pt x="16246" y="204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816884" y="1842487"/>
              <a:ext cx="191345" cy="361061"/>
            </a:xfrm>
            <a:custGeom>
              <a:avLst/>
              <a:gdLst/>
              <a:ahLst/>
              <a:cxnLst/>
              <a:rect l="0" t="0" r="0" b="0"/>
              <a:pathLst>
                <a:path w="191345" h="361061">
                  <a:moveTo>
                    <a:pt x="110038" y="0"/>
                  </a:moveTo>
                  <a:lnTo>
                    <a:pt x="51475" y="55087"/>
                  </a:lnTo>
                  <a:lnTo>
                    <a:pt x="35234" y="84952"/>
                  </a:lnTo>
                  <a:lnTo>
                    <a:pt x="23931" y="145299"/>
                  </a:lnTo>
                  <a:lnTo>
                    <a:pt x="8015" y="199765"/>
                  </a:lnTo>
                  <a:lnTo>
                    <a:pt x="0" y="231544"/>
                  </a:lnTo>
                  <a:lnTo>
                    <a:pt x="6587" y="273724"/>
                  </a:lnTo>
                  <a:lnTo>
                    <a:pt x="23712" y="325211"/>
                  </a:lnTo>
                  <a:lnTo>
                    <a:pt x="35016" y="341850"/>
                  </a:lnTo>
                  <a:lnTo>
                    <a:pt x="54078" y="353924"/>
                  </a:lnTo>
                  <a:lnTo>
                    <a:pt x="65712" y="358782"/>
                  </a:lnTo>
                  <a:lnTo>
                    <a:pt x="91117" y="361060"/>
                  </a:lnTo>
                  <a:lnTo>
                    <a:pt x="139966" y="352990"/>
                  </a:lnTo>
                  <a:lnTo>
                    <a:pt x="158824" y="340548"/>
                  </a:lnTo>
                  <a:lnTo>
                    <a:pt x="173835" y="323320"/>
                  </a:lnTo>
                  <a:lnTo>
                    <a:pt x="184405" y="303965"/>
                  </a:lnTo>
                  <a:lnTo>
                    <a:pt x="191344" y="262159"/>
                  </a:lnTo>
                  <a:lnTo>
                    <a:pt x="186728" y="238957"/>
                  </a:lnTo>
                  <a:lnTo>
                    <a:pt x="170976" y="212742"/>
                  </a:lnTo>
                  <a:lnTo>
                    <a:pt x="164701" y="204999"/>
                  </a:lnTo>
                  <a:lnTo>
                    <a:pt x="145251" y="196395"/>
                  </a:lnTo>
                  <a:lnTo>
                    <a:pt x="122179" y="193741"/>
                  </a:lnTo>
                  <a:lnTo>
                    <a:pt x="100226" y="196461"/>
                  </a:lnTo>
                  <a:lnTo>
                    <a:pt x="81891" y="204689"/>
                  </a:lnTo>
                  <a:lnTo>
                    <a:pt x="57395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1600331" y="2555318"/>
            <a:ext cx="2632125" cy="634817"/>
            <a:chOff x="1600331" y="2555318"/>
            <a:chExt cx="2632125" cy="634817"/>
          </a:xfrm>
        </p:grpSpPr>
        <p:sp>
          <p:nvSpPr>
            <p:cNvPr id="63" name="Freeform 62"/>
            <p:cNvSpPr/>
            <p:nvPr/>
          </p:nvSpPr>
          <p:spPr>
            <a:xfrm>
              <a:off x="1705616" y="2747937"/>
              <a:ext cx="21058" cy="200043"/>
            </a:xfrm>
            <a:custGeom>
              <a:avLst/>
              <a:gdLst/>
              <a:ahLst/>
              <a:cxnLst/>
              <a:rect l="0" t="0" r="0" b="0"/>
              <a:pathLst>
                <a:path w="21058" h="200043">
                  <a:moveTo>
                    <a:pt x="21057" y="0"/>
                  </a:moveTo>
                  <a:lnTo>
                    <a:pt x="13821" y="27556"/>
                  </a:lnTo>
                  <a:lnTo>
                    <a:pt x="8060" y="80659"/>
                  </a:lnTo>
                  <a:lnTo>
                    <a:pt x="1592" y="131226"/>
                  </a:lnTo>
                  <a:lnTo>
                    <a:pt x="210" y="187745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600331" y="2863751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51953" y="0"/>
                  </a:lnTo>
                  <a:lnTo>
                    <a:pt x="97779" y="0"/>
                  </a:lnTo>
                  <a:lnTo>
                    <a:pt x="42018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063585" y="2613731"/>
              <a:ext cx="231628" cy="382902"/>
            </a:xfrm>
            <a:custGeom>
              <a:avLst/>
              <a:gdLst/>
              <a:ahLst/>
              <a:cxnLst/>
              <a:rect l="0" t="0" r="0" b="0"/>
              <a:pathLst>
                <a:path w="231628" h="382902">
                  <a:moveTo>
                    <a:pt x="0" y="71035"/>
                  </a:moveTo>
                  <a:lnTo>
                    <a:pt x="59593" y="21537"/>
                  </a:lnTo>
                  <a:lnTo>
                    <a:pt x="86287" y="6326"/>
                  </a:lnTo>
                  <a:lnTo>
                    <a:pt x="122013" y="0"/>
                  </a:lnTo>
                  <a:lnTo>
                    <a:pt x="142355" y="4759"/>
                  </a:lnTo>
                  <a:lnTo>
                    <a:pt x="180068" y="26878"/>
                  </a:lnTo>
                  <a:lnTo>
                    <a:pt x="205302" y="58082"/>
                  </a:lnTo>
                  <a:lnTo>
                    <a:pt x="222007" y="96963"/>
                  </a:lnTo>
                  <a:lnTo>
                    <a:pt x="229727" y="152023"/>
                  </a:lnTo>
                  <a:lnTo>
                    <a:pt x="228132" y="207959"/>
                  </a:lnTo>
                  <a:lnTo>
                    <a:pt x="216899" y="264068"/>
                  </a:lnTo>
                  <a:lnTo>
                    <a:pt x="195009" y="310637"/>
                  </a:lnTo>
                  <a:lnTo>
                    <a:pt x="153115" y="358282"/>
                  </a:lnTo>
                  <a:lnTo>
                    <a:pt x="134731" y="372616"/>
                  </a:lnTo>
                  <a:lnTo>
                    <a:pt x="111743" y="380546"/>
                  </a:lnTo>
                  <a:lnTo>
                    <a:pt x="85928" y="382901"/>
                  </a:lnTo>
                  <a:lnTo>
                    <a:pt x="58858" y="380048"/>
                  </a:lnTo>
                  <a:lnTo>
                    <a:pt x="37467" y="371761"/>
                  </a:lnTo>
                  <a:lnTo>
                    <a:pt x="28488" y="366276"/>
                  </a:lnTo>
                  <a:lnTo>
                    <a:pt x="23671" y="357939"/>
                  </a:lnTo>
                  <a:lnTo>
                    <a:pt x="21439" y="336199"/>
                  </a:lnTo>
                  <a:lnTo>
                    <a:pt x="27466" y="317178"/>
                  </a:lnTo>
                  <a:lnTo>
                    <a:pt x="32349" y="308830"/>
                  </a:lnTo>
                  <a:lnTo>
                    <a:pt x="47133" y="296435"/>
                  </a:lnTo>
                  <a:lnTo>
                    <a:pt x="55988" y="291492"/>
                  </a:lnTo>
                  <a:lnTo>
                    <a:pt x="78306" y="289119"/>
                  </a:lnTo>
                  <a:lnTo>
                    <a:pt x="103823" y="293134"/>
                  </a:lnTo>
                  <a:lnTo>
                    <a:pt x="166646" y="315677"/>
                  </a:lnTo>
                  <a:lnTo>
                    <a:pt x="209407" y="342446"/>
                  </a:lnTo>
                  <a:lnTo>
                    <a:pt x="231627" y="3553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536544" y="2907195"/>
              <a:ext cx="41582" cy="40958"/>
            </a:xfrm>
            <a:custGeom>
              <a:avLst/>
              <a:gdLst/>
              <a:ahLst/>
              <a:cxnLst/>
              <a:rect l="0" t="0" r="0" b="0"/>
              <a:pathLst>
                <a:path w="41582" h="40958">
                  <a:moveTo>
                    <a:pt x="21881" y="9198"/>
                  </a:moveTo>
                  <a:lnTo>
                    <a:pt x="5113" y="14788"/>
                  </a:lnTo>
                  <a:lnTo>
                    <a:pt x="1343" y="19944"/>
                  </a:lnTo>
                  <a:lnTo>
                    <a:pt x="0" y="26890"/>
                  </a:lnTo>
                  <a:lnTo>
                    <a:pt x="275" y="35031"/>
                  </a:lnTo>
                  <a:lnTo>
                    <a:pt x="3967" y="39288"/>
                  </a:lnTo>
                  <a:lnTo>
                    <a:pt x="9938" y="40957"/>
                  </a:lnTo>
                  <a:lnTo>
                    <a:pt x="17428" y="40899"/>
                  </a:lnTo>
                  <a:lnTo>
                    <a:pt x="24762" y="37351"/>
                  </a:lnTo>
                  <a:lnTo>
                    <a:pt x="39149" y="24050"/>
                  </a:lnTo>
                  <a:lnTo>
                    <a:pt x="41581" y="16760"/>
                  </a:lnTo>
                  <a:lnTo>
                    <a:pt x="40864" y="9560"/>
                  </a:lnTo>
                  <a:lnTo>
                    <a:pt x="38045" y="2421"/>
                  </a:lnTo>
                  <a:lnTo>
                    <a:pt x="33827" y="0"/>
                  </a:lnTo>
                  <a:lnTo>
                    <a:pt x="28675" y="727"/>
                  </a:lnTo>
                  <a:lnTo>
                    <a:pt x="11352" y="91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804587" y="2555318"/>
              <a:ext cx="180573" cy="403190"/>
            </a:xfrm>
            <a:custGeom>
              <a:avLst/>
              <a:gdLst/>
              <a:ahLst/>
              <a:cxnLst/>
              <a:rect l="0" t="0" r="0" b="0"/>
              <a:pathLst>
                <a:path w="180573" h="403190">
                  <a:moveTo>
                    <a:pt x="174977" y="97863"/>
                  </a:moveTo>
                  <a:lnTo>
                    <a:pt x="171858" y="55171"/>
                  </a:lnTo>
                  <a:lnTo>
                    <a:pt x="165402" y="35605"/>
                  </a:lnTo>
                  <a:lnTo>
                    <a:pt x="154734" y="19110"/>
                  </a:lnTo>
                  <a:lnTo>
                    <a:pt x="135955" y="7100"/>
                  </a:lnTo>
                  <a:lnTo>
                    <a:pt x="124396" y="2259"/>
                  </a:lnTo>
                  <a:lnTo>
                    <a:pt x="99074" y="0"/>
                  </a:lnTo>
                  <a:lnTo>
                    <a:pt x="74562" y="4066"/>
                  </a:lnTo>
                  <a:lnTo>
                    <a:pt x="55869" y="13671"/>
                  </a:lnTo>
                  <a:lnTo>
                    <a:pt x="10358" y="61616"/>
                  </a:lnTo>
                  <a:lnTo>
                    <a:pt x="2377" y="82533"/>
                  </a:lnTo>
                  <a:lnTo>
                    <a:pt x="0" y="106257"/>
                  </a:lnTo>
                  <a:lnTo>
                    <a:pt x="2843" y="128500"/>
                  </a:lnTo>
                  <a:lnTo>
                    <a:pt x="11126" y="146964"/>
                  </a:lnTo>
                  <a:lnTo>
                    <a:pt x="16610" y="155164"/>
                  </a:lnTo>
                  <a:lnTo>
                    <a:pt x="32062" y="167394"/>
                  </a:lnTo>
                  <a:lnTo>
                    <a:pt x="41096" y="172293"/>
                  </a:lnTo>
                  <a:lnTo>
                    <a:pt x="60492" y="174617"/>
                  </a:lnTo>
                  <a:lnTo>
                    <a:pt x="80811" y="170580"/>
                  </a:lnTo>
                  <a:lnTo>
                    <a:pt x="101540" y="160987"/>
                  </a:lnTo>
                  <a:lnTo>
                    <a:pt x="164185" y="98375"/>
                  </a:lnTo>
                  <a:lnTo>
                    <a:pt x="171292" y="91185"/>
                  </a:lnTo>
                  <a:lnTo>
                    <a:pt x="174860" y="91071"/>
                  </a:lnTo>
                  <a:lnTo>
                    <a:pt x="176069" y="95675"/>
                  </a:lnTo>
                  <a:lnTo>
                    <a:pt x="175121" y="149481"/>
                  </a:lnTo>
                  <a:lnTo>
                    <a:pt x="175006" y="203639"/>
                  </a:lnTo>
                  <a:lnTo>
                    <a:pt x="180572" y="259397"/>
                  </a:lnTo>
                  <a:lnTo>
                    <a:pt x="177074" y="281180"/>
                  </a:lnTo>
                  <a:lnTo>
                    <a:pt x="172866" y="290264"/>
                  </a:lnTo>
                  <a:lnTo>
                    <a:pt x="171309" y="309717"/>
                  </a:lnTo>
                  <a:lnTo>
                    <a:pt x="174253" y="356390"/>
                  </a:lnTo>
                  <a:lnTo>
                    <a:pt x="168416" y="376930"/>
                  </a:lnTo>
                  <a:lnTo>
                    <a:pt x="153920" y="4031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337533" y="2601139"/>
              <a:ext cx="201397" cy="357369"/>
            </a:xfrm>
            <a:custGeom>
              <a:avLst/>
              <a:gdLst/>
              <a:ahLst/>
              <a:cxnLst/>
              <a:rect l="0" t="0" r="0" b="0"/>
              <a:pathLst>
                <a:path w="201397" h="357369">
                  <a:moveTo>
                    <a:pt x="0" y="30985"/>
                  </a:moveTo>
                  <a:lnTo>
                    <a:pt x="55045" y="13027"/>
                  </a:lnTo>
                  <a:lnTo>
                    <a:pt x="109572" y="2438"/>
                  </a:lnTo>
                  <a:lnTo>
                    <a:pt x="170733" y="0"/>
                  </a:lnTo>
                  <a:lnTo>
                    <a:pt x="181672" y="4479"/>
                  </a:lnTo>
                  <a:lnTo>
                    <a:pt x="190135" y="12144"/>
                  </a:lnTo>
                  <a:lnTo>
                    <a:pt x="196947" y="21934"/>
                  </a:lnTo>
                  <a:lnTo>
                    <a:pt x="201396" y="45290"/>
                  </a:lnTo>
                  <a:lnTo>
                    <a:pt x="198304" y="70098"/>
                  </a:lnTo>
                  <a:lnTo>
                    <a:pt x="176402" y="130935"/>
                  </a:lnTo>
                  <a:lnTo>
                    <a:pt x="162790" y="185736"/>
                  </a:lnTo>
                  <a:lnTo>
                    <a:pt x="157029" y="225276"/>
                  </a:lnTo>
                  <a:lnTo>
                    <a:pt x="134398" y="279590"/>
                  </a:lnTo>
                  <a:lnTo>
                    <a:pt x="119070" y="343082"/>
                  </a:lnTo>
                  <a:lnTo>
                    <a:pt x="115814" y="357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874487" y="2592293"/>
              <a:ext cx="245038" cy="387272"/>
            </a:xfrm>
            <a:custGeom>
              <a:avLst/>
              <a:gdLst/>
              <a:ahLst/>
              <a:cxnLst/>
              <a:rect l="0" t="0" r="0" b="0"/>
              <a:pathLst>
                <a:path w="245038" h="387272">
                  <a:moveTo>
                    <a:pt x="0" y="50360"/>
                  </a:moveTo>
                  <a:lnTo>
                    <a:pt x="5589" y="33592"/>
                  </a:lnTo>
                  <a:lnTo>
                    <a:pt x="17692" y="22240"/>
                  </a:lnTo>
                  <a:lnTo>
                    <a:pt x="54057" y="5421"/>
                  </a:lnTo>
                  <a:lnTo>
                    <a:pt x="90236" y="0"/>
                  </a:lnTo>
                  <a:lnTo>
                    <a:pt x="113804" y="4970"/>
                  </a:lnTo>
                  <a:lnTo>
                    <a:pt x="134808" y="16149"/>
                  </a:lnTo>
                  <a:lnTo>
                    <a:pt x="151941" y="32815"/>
                  </a:lnTo>
                  <a:lnTo>
                    <a:pt x="156276" y="42173"/>
                  </a:lnTo>
                  <a:lnTo>
                    <a:pt x="157973" y="61929"/>
                  </a:lnTo>
                  <a:lnTo>
                    <a:pt x="152352" y="98371"/>
                  </a:lnTo>
                  <a:lnTo>
                    <a:pt x="143361" y="118881"/>
                  </a:lnTo>
                  <a:lnTo>
                    <a:pt x="118525" y="151112"/>
                  </a:lnTo>
                  <a:lnTo>
                    <a:pt x="92440" y="167300"/>
                  </a:lnTo>
                  <a:lnTo>
                    <a:pt x="88533" y="168094"/>
                  </a:lnTo>
                  <a:lnTo>
                    <a:pt x="88268" y="166284"/>
                  </a:lnTo>
                  <a:lnTo>
                    <a:pt x="90431" y="162737"/>
                  </a:lnTo>
                  <a:lnTo>
                    <a:pt x="108431" y="161916"/>
                  </a:lnTo>
                  <a:lnTo>
                    <a:pt x="168653" y="174018"/>
                  </a:lnTo>
                  <a:lnTo>
                    <a:pt x="194670" y="180578"/>
                  </a:lnTo>
                  <a:lnTo>
                    <a:pt x="215591" y="193632"/>
                  </a:lnTo>
                  <a:lnTo>
                    <a:pt x="231519" y="212302"/>
                  </a:lnTo>
                  <a:lnTo>
                    <a:pt x="242497" y="236198"/>
                  </a:lnTo>
                  <a:lnTo>
                    <a:pt x="245037" y="259296"/>
                  </a:lnTo>
                  <a:lnTo>
                    <a:pt x="241096" y="281261"/>
                  </a:lnTo>
                  <a:lnTo>
                    <a:pt x="225724" y="312187"/>
                  </a:lnTo>
                  <a:lnTo>
                    <a:pt x="192707" y="351532"/>
                  </a:lnTo>
                  <a:lnTo>
                    <a:pt x="160693" y="373043"/>
                  </a:lnTo>
                  <a:lnTo>
                    <a:pt x="121572" y="383056"/>
                  </a:lnTo>
                  <a:lnTo>
                    <a:pt x="64955" y="386716"/>
                  </a:lnTo>
                  <a:lnTo>
                    <a:pt x="52642" y="3872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747730" y="3106340"/>
              <a:ext cx="2484726" cy="83795"/>
            </a:xfrm>
            <a:custGeom>
              <a:avLst/>
              <a:gdLst/>
              <a:ahLst/>
              <a:cxnLst/>
              <a:rect l="0" t="0" r="0" b="0"/>
              <a:pathLst>
                <a:path w="2484726" h="83795">
                  <a:moveTo>
                    <a:pt x="2484725" y="10095"/>
                  </a:moveTo>
                  <a:lnTo>
                    <a:pt x="2426109" y="1030"/>
                  </a:lnTo>
                  <a:lnTo>
                    <a:pt x="2374551" y="0"/>
                  </a:lnTo>
                  <a:lnTo>
                    <a:pt x="2314821" y="5284"/>
                  </a:lnTo>
                  <a:lnTo>
                    <a:pt x="2252670" y="8670"/>
                  </a:lnTo>
                  <a:lnTo>
                    <a:pt x="2190493" y="17049"/>
                  </a:lnTo>
                  <a:lnTo>
                    <a:pt x="2136673" y="19564"/>
                  </a:lnTo>
                  <a:lnTo>
                    <a:pt x="2075380" y="20414"/>
                  </a:lnTo>
                  <a:lnTo>
                    <a:pt x="2018212" y="20582"/>
                  </a:lnTo>
                  <a:lnTo>
                    <a:pt x="1961859" y="20615"/>
                  </a:lnTo>
                  <a:lnTo>
                    <a:pt x="1902548" y="17502"/>
                  </a:lnTo>
                  <a:lnTo>
                    <a:pt x="1840443" y="11558"/>
                  </a:lnTo>
                  <a:lnTo>
                    <a:pt x="1791709" y="10528"/>
                  </a:lnTo>
                  <a:lnTo>
                    <a:pt x="1740224" y="10223"/>
                  </a:lnTo>
                  <a:lnTo>
                    <a:pt x="1687925" y="10133"/>
                  </a:lnTo>
                  <a:lnTo>
                    <a:pt x="1635384" y="10106"/>
                  </a:lnTo>
                  <a:lnTo>
                    <a:pt x="1582772" y="10098"/>
                  </a:lnTo>
                  <a:lnTo>
                    <a:pt x="1530138" y="10096"/>
                  </a:lnTo>
                  <a:lnTo>
                    <a:pt x="1477498" y="10095"/>
                  </a:lnTo>
                  <a:lnTo>
                    <a:pt x="1424857" y="10095"/>
                  </a:lnTo>
                  <a:lnTo>
                    <a:pt x="1372214" y="10095"/>
                  </a:lnTo>
                  <a:lnTo>
                    <a:pt x="1319572" y="10095"/>
                  </a:lnTo>
                  <a:lnTo>
                    <a:pt x="1261340" y="10095"/>
                  </a:lnTo>
                  <a:lnTo>
                    <a:pt x="1205222" y="10095"/>
                  </a:lnTo>
                  <a:lnTo>
                    <a:pt x="1151550" y="15684"/>
                  </a:lnTo>
                  <a:lnTo>
                    <a:pt x="1093013" y="19160"/>
                  </a:lnTo>
                  <a:lnTo>
                    <a:pt x="1036804" y="20190"/>
                  </a:lnTo>
                  <a:lnTo>
                    <a:pt x="983105" y="20495"/>
                  </a:lnTo>
                  <a:lnTo>
                    <a:pt x="924560" y="20585"/>
                  </a:lnTo>
                  <a:lnTo>
                    <a:pt x="868349" y="20612"/>
                  </a:lnTo>
                  <a:lnTo>
                    <a:pt x="814649" y="26209"/>
                  </a:lnTo>
                  <a:lnTo>
                    <a:pt x="761693" y="29687"/>
                  </a:lnTo>
                  <a:lnTo>
                    <a:pt x="708958" y="36307"/>
                  </a:lnTo>
                  <a:lnTo>
                    <a:pt x="650699" y="40088"/>
                  </a:lnTo>
                  <a:lnTo>
                    <a:pt x="594572" y="41208"/>
                  </a:lnTo>
                  <a:lnTo>
                    <a:pt x="540898" y="47130"/>
                  </a:lnTo>
                  <a:lnTo>
                    <a:pt x="487949" y="56293"/>
                  </a:lnTo>
                  <a:lnTo>
                    <a:pt x="435216" y="60828"/>
                  </a:lnTo>
                  <a:lnTo>
                    <a:pt x="382547" y="62172"/>
                  </a:lnTo>
                  <a:lnTo>
                    <a:pt x="329896" y="68159"/>
                  </a:lnTo>
                  <a:lnTo>
                    <a:pt x="277252" y="71753"/>
                  </a:lnTo>
                  <a:lnTo>
                    <a:pt x="224608" y="72818"/>
                  </a:lnTo>
                  <a:lnTo>
                    <a:pt x="171966" y="78722"/>
                  </a:lnTo>
                  <a:lnTo>
                    <a:pt x="113734" y="82292"/>
                  </a:lnTo>
                  <a:lnTo>
                    <a:pt x="63205" y="83349"/>
                  </a:lnTo>
                  <a:lnTo>
                    <a:pt x="0" y="837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3286696" y="1859108"/>
            <a:ext cx="880311" cy="397466"/>
            <a:chOff x="3286696" y="1859108"/>
            <a:chExt cx="880311" cy="397466"/>
          </a:xfrm>
        </p:grpSpPr>
        <p:sp>
          <p:nvSpPr>
            <p:cNvPr id="72" name="Freeform 71"/>
            <p:cNvSpPr/>
            <p:nvPr/>
          </p:nvSpPr>
          <p:spPr>
            <a:xfrm>
              <a:off x="3286696" y="1859108"/>
              <a:ext cx="381230" cy="397466"/>
            </a:xfrm>
            <a:custGeom>
              <a:avLst/>
              <a:gdLst/>
              <a:ahLst/>
              <a:cxnLst/>
              <a:rect l="0" t="0" r="0" b="0"/>
              <a:pathLst>
                <a:path w="381230" h="397466">
                  <a:moveTo>
                    <a:pt x="135065" y="25493"/>
                  </a:moveTo>
                  <a:lnTo>
                    <a:pt x="118298" y="19903"/>
                  </a:lnTo>
                  <a:lnTo>
                    <a:pt x="100707" y="20279"/>
                  </a:lnTo>
                  <a:lnTo>
                    <a:pt x="91103" y="22017"/>
                  </a:lnTo>
                  <a:lnTo>
                    <a:pt x="74192" y="33306"/>
                  </a:lnTo>
                  <a:lnTo>
                    <a:pt x="17002" y="93237"/>
                  </a:lnTo>
                  <a:lnTo>
                    <a:pt x="7333" y="111753"/>
                  </a:lnTo>
                  <a:lnTo>
                    <a:pt x="0" y="169047"/>
                  </a:lnTo>
                  <a:lnTo>
                    <a:pt x="1069" y="217116"/>
                  </a:lnTo>
                  <a:lnTo>
                    <a:pt x="21984" y="277068"/>
                  </a:lnTo>
                  <a:lnTo>
                    <a:pt x="46221" y="320072"/>
                  </a:lnTo>
                  <a:lnTo>
                    <a:pt x="73646" y="349471"/>
                  </a:lnTo>
                  <a:lnTo>
                    <a:pt x="129153" y="386360"/>
                  </a:lnTo>
                  <a:lnTo>
                    <a:pt x="152715" y="395668"/>
                  </a:lnTo>
                  <a:lnTo>
                    <a:pt x="175665" y="397465"/>
                  </a:lnTo>
                  <a:lnTo>
                    <a:pt x="218994" y="389087"/>
                  </a:lnTo>
                  <a:lnTo>
                    <a:pt x="282438" y="354647"/>
                  </a:lnTo>
                  <a:lnTo>
                    <a:pt x="316168" y="325994"/>
                  </a:lnTo>
                  <a:lnTo>
                    <a:pt x="358381" y="266055"/>
                  </a:lnTo>
                  <a:lnTo>
                    <a:pt x="380098" y="205885"/>
                  </a:lnTo>
                  <a:lnTo>
                    <a:pt x="381229" y="184046"/>
                  </a:lnTo>
                  <a:lnTo>
                    <a:pt x="369343" y="130860"/>
                  </a:lnTo>
                  <a:lnTo>
                    <a:pt x="346952" y="78146"/>
                  </a:lnTo>
                  <a:lnTo>
                    <a:pt x="327438" y="46553"/>
                  </a:lnTo>
                  <a:lnTo>
                    <a:pt x="310642" y="31733"/>
                  </a:lnTo>
                  <a:lnTo>
                    <a:pt x="265673" y="12687"/>
                  </a:lnTo>
                  <a:lnTo>
                    <a:pt x="211730" y="0"/>
                  </a:lnTo>
                  <a:lnTo>
                    <a:pt x="159135" y="6332"/>
                  </a:lnTo>
                  <a:lnTo>
                    <a:pt x="124537" y="149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830041" y="1871387"/>
              <a:ext cx="336966" cy="368800"/>
            </a:xfrm>
            <a:custGeom>
              <a:avLst/>
              <a:gdLst/>
              <a:ahLst/>
              <a:cxnLst/>
              <a:rect l="0" t="0" r="0" b="0"/>
              <a:pathLst>
                <a:path w="336966" h="368800">
                  <a:moveTo>
                    <a:pt x="223430" y="23742"/>
                  </a:moveTo>
                  <a:lnTo>
                    <a:pt x="195874" y="16507"/>
                  </a:lnTo>
                  <a:lnTo>
                    <a:pt x="155084" y="16529"/>
                  </a:lnTo>
                  <a:lnTo>
                    <a:pt x="120901" y="30313"/>
                  </a:lnTo>
                  <a:lnTo>
                    <a:pt x="62750" y="79683"/>
                  </a:lnTo>
                  <a:lnTo>
                    <a:pt x="45562" y="100078"/>
                  </a:lnTo>
                  <a:lnTo>
                    <a:pt x="15361" y="159342"/>
                  </a:lnTo>
                  <a:lnTo>
                    <a:pt x="603" y="203000"/>
                  </a:lnTo>
                  <a:lnTo>
                    <a:pt x="0" y="252981"/>
                  </a:lnTo>
                  <a:lnTo>
                    <a:pt x="11447" y="311526"/>
                  </a:lnTo>
                  <a:lnTo>
                    <a:pt x="22371" y="331410"/>
                  </a:lnTo>
                  <a:lnTo>
                    <a:pt x="38144" y="344927"/>
                  </a:lnTo>
                  <a:lnTo>
                    <a:pt x="82455" y="363137"/>
                  </a:lnTo>
                  <a:lnTo>
                    <a:pt x="122518" y="368799"/>
                  </a:lnTo>
                  <a:lnTo>
                    <a:pt x="158436" y="364887"/>
                  </a:lnTo>
                  <a:lnTo>
                    <a:pt x="212662" y="338306"/>
                  </a:lnTo>
                  <a:lnTo>
                    <a:pt x="254968" y="305677"/>
                  </a:lnTo>
                  <a:lnTo>
                    <a:pt x="303528" y="244636"/>
                  </a:lnTo>
                  <a:lnTo>
                    <a:pt x="327709" y="189052"/>
                  </a:lnTo>
                  <a:lnTo>
                    <a:pt x="336965" y="129835"/>
                  </a:lnTo>
                  <a:lnTo>
                    <a:pt x="332979" y="90272"/>
                  </a:lnTo>
                  <a:lnTo>
                    <a:pt x="318800" y="56323"/>
                  </a:lnTo>
                  <a:lnTo>
                    <a:pt x="299781" y="29626"/>
                  </a:lnTo>
                  <a:lnTo>
                    <a:pt x="273739" y="12487"/>
                  </a:lnTo>
                  <a:lnTo>
                    <a:pt x="238206" y="0"/>
                  </a:lnTo>
                  <a:lnTo>
                    <a:pt x="192453" y="70"/>
                  </a:lnTo>
                  <a:lnTo>
                    <a:pt x="136263" y="13089"/>
                  </a:lnTo>
                  <a:lnTo>
                    <a:pt x="97088" y="237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5" name="Freeform 74"/>
          <p:cNvSpPr/>
          <p:nvPr/>
        </p:nvSpPr>
        <p:spPr>
          <a:xfrm>
            <a:off x="2341808" y="1744466"/>
            <a:ext cx="427187" cy="1926001"/>
          </a:xfrm>
          <a:custGeom>
            <a:avLst/>
            <a:gdLst/>
            <a:ahLst/>
            <a:cxnLst/>
            <a:rect l="0" t="0" r="0" b="0"/>
            <a:pathLst>
              <a:path w="427187" h="1926001">
                <a:moveTo>
                  <a:pt x="37632" y="992943"/>
                </a:moveTo>
                <a:lnTo>
                  <a:pt x="30396" y="1020499"/>
                </a:lnTo>
                <a:lnTo>
                  <a:pt x="24634" y="1073602"/>
                </a:lnTo>
                <a:lnTo>
                  <a:pt x="12578" y="1124169"/>
                </a:lnTo>
                <a:lnTo>
                  <a:pt x="8506" y="1179218"/>
                </a:lnTo>
                <a:lnTo>
                  <a:pt x="11515" y="1235152"/>
                </a:lnTo>
                <a:lnTo>
                  <a:pt x="7127" y="1291261"/>
                </a:lnTo>
                <a:lnTo>
                  <a:pt x="6260" y="1348574"/>
                </a:lnTo>
                <a:lnTo>
                  <a:pt x="2969" y="1411888"/>
                </a:lnTo>
                <a:lnTo>
                  <a:pt x="0" y="1441183"/>
                </a:lnTo>
                <a:lnTo>
                  <a:pt x="4505" y="1498118"/>
                </a:lnTo>
                <a:lnTo>
                  <a:pt x="5742" y="1560014"/>
                </a:lnTo>
                <a:lnTo>
                  <a:pt x="5956" y="1611220"/>
                </a:lnTo>
                <a:lnTo>
                  <a:pt x="14434" y="1673688"/>
                </a:lnTo>
                <a:lnTo>
                  <a:pt x="27374" y="1734901"/>
                </a:lnTo>
                <a:lnTo>
                  <a:pt x="44687" y="1792376"/>
                </a:lnTo>
                <a:lnTo>
                  <a:pt x="67792" y="1845655"/>
                </a:lnTo>
                <a:lnTo>
                  <a:pt x="108005" y="1894259"/>
                </a:lnTo>
                <a:lnTo>
                  <a:pt x="134522" y="1915756"/>
                </a:lnTo>
                <a:lnTo>
                  <a:pt x="157513" y="1923658"/>
                </a:lnTo>
                <a:lnTo>
                  <a:pt x="182160" y="1926000"/>
                </a:lnTo>
                <a:lnTo>
                  <a:pt x="204812" y="1923141"/>
                </a:lnTo>
                <a:lnTo>
                  <a:pt x="237295" y="1909366"/>
                </a:lnTo>
                <a:lnTo>
                  <a:pt x="263558" y="1890466"/>
                </a:lnTo>
                <a:lnTo>
                  <a:pt x="304031" y="1831466"/>
                </a:lnTo>
                <a:lnTo>
                  <a:pt x="328584" y="1771722"/>
                </a:lnTo>
                <a:lnTo>
                  <a:pt x="346424" y="1713777"/>
                </a:lnTo>
                <a:lnTo>
                  <a:pt x="353261" y="1659328"/>
                </a:lnTo>
                <a:lnTo>
                  <a:pt x="361545" y="1603513"/>
                </a:lnTo>
                <a:lnTo>
                  <a:pt x="370926" y="1540630"/>
                </a:lnTo>
                <a:lnTo>
                  <a:pt x="373829" y="1484010"/>
                </a:lnTo>
                <a:lnTo>
                  <a:pt x="377452" y="1434022"/>
                </a:lnTo>
                <a:lnTo>
                  <a:pt x="382815" y="1385286"/>
                </a:lnTo>
                <a:lnTo>
                  <a:pt x="384626" y="1326896"/>
                </a:lnTo>
                <a:lnTo>
                  <a:pt x="384984" y="1270302"/>
                </a:lnTo>
                <a:lnTo>
                  <a:pt x="385055" y="1210943"/>
                </a:lnTo>
                <a:lnTo>
                  <a:pt x="385069" y="1148829"/>
                </a:lnTo>
                <a:lnTo>
                  <a:pt x="391310" y="1126176"/>
                </a:lnTo>
                <a:lnTo>
                  <a:pt x="399543" y="1105970"/>
                </a:lnTo>
                <a:lnTo>
                  <a:pt x="404828" y="1054870"/>
                </a:lnTo>
                <a:lnTo>
                  <a:pt x="405872" y="994127"/>
                </a:lnTo>
                <a:lnTo>
                  <a:pt x="406053" y="943121"/>
                </a:lnTo>
                <a:lnTo>
                  <a:pt x="413350" y="889125"/>
                </a:lnTo>
                <a:lnTo>
                  <a:pt x="416005" y="834612"/>
                </a:lnTo>
                <a:lnTo>
                  <a:pt x="416529" y="778784"/>
                </a:lnTo>
                <a:lnTo>
                  <a:pt x="417803" y="722696"/>
                </a:lnTo>
                <a:lnTo>
                  <a:pt x="424986" y="666556"/>
                </a:lnTo>
                <a:lnTo>
                  <a:pt x="426752" y="610407"/>
                </a:lnTo>
                <a:lnTo>
                  <a:pt x="427101" y="554255"/>
                </a:lnTo>
                <a:lnTo>
                  <a:pt x="427170" y="498104"/>
                </a:lnTo>
                <a:lnTo>
                  <a:pt x="427183" y="441952"/>
                </a:lnTo>
                <a:lnTo>
                  <a:pt x="427186" y="385799"/>
                </a:lnTo>
                <a:lnTo>
                  <a:pt x="424067" y="329648"/>
                </a:lnTo>
                <a:lnTo>
                  <a:pt x="418121" y="273496"/>
                </a:lnTo>
                <a:lnTo>
                  <a:pt x="408541" y="210108"/>
                </a:lnTo>
                <a:lnTo>
                  <a:pt x="395384" y="154433"/>
                </a:lnTo>
                <a:lnTo>
                  <a:pt x="370789" y="91282"/>
                </a:lnTo>
                <a:lnTo>
                  <a:pt x="351012" y="49246"/>
                </a:lnTo>
                <a:lnTo>
                  <a:pt x="328577" y="25467"/>
                </a:lnTo>
                <a:lnTo>
                  <a:pt x="299703" y="6723"/>
                </a:lnTo>
                <a:lnTo>
                  <a:pt x="289555" y="2061"/>
                </a:lnTo>
                <a:lnTo>
                  <a:pt x="268921" y="0"/>
                </a:lnTo>
                <a:lnTo>
                  <a:pt x="227078" y="8208"/>
                </a:lnTo>
                <a:lnTo>
                  <a:pt x="201129" y="23316"/>
                </a:lnTo>
                <a:lnTo>
                  <a:pt x="157136" y="63145"/>
                </a:lnTo>
                <a:lnTo>
                  <a:pt x="118555" y="122794"/>
                </a:lnTo>
                <a:lnTo>
                  <a:pt x="82159" y="184661"/>
                </a:lnTo>
                <a:lnTo>
                  <a:pt x="66185" y="230428"/>
                </a:lnTo>
                <a:lnTo>
                  <a:pt x="57830" y="283359"/>
                </a:lnTo>
                <a:lnTo>
                  <a:pt x="42315" y="331942"/>
                </a:lnTo>
                <a:lnTo>
                  <a:pt x="31013" y="392904"/>
                </a:lnTo>
                <a:lnTo>
                  <a:pt x="24756" y="446171"/>
                </a:lnTo>
                <a:lnTo>
                  <a:pt x="18191" y="501753"/>
                </a:lnTo>
                <a:lnTo>
                  <a:pt x="15724" y="556623"/>
                </a:lnTo>
                <a:lnTo>
                  <a:pt x="10604" y="591482"/>
                </a:lnTo>
                <a:lnTo>
                  <a:pt x="15557" y="650910"/>
                </a:lnTo>
                <a:lnTo>
                  <a:pt x="24774" y="711119"/>
                </a:lnTo>
                <a:lnTo>
                  <a:pt x="26643" y="770898"/>
                </a:lnTo>
                <a:lnTo>
                  <a:pt x="27013" y="830626"/>
                </a:lnTo>
                <a:lnTo>
                  <a:pt x="30205" y="887484"/>
                </a:lnTo>
                <a:lnTo>
                  <a:pt x="36165" y="943776"/>
                </a:lnTo>
                <a:lnTo>
                  <a:pt x="37197" y="991503"/>
                </a:lnTo>
                <a:lnTo>
                  <a:pt x="37503" y="1042689"/>
                </a:lnTo>
                <a:lnTo>
                  <a:pt x="26416" y="1100489"/>
                </a:lnTo>
                <a:lnTo>
                  <a:pt x="19491" y="1156480"/>
                </a:lnTo>
                <a:lnTo>
                  <a:pt x="16575" y="121404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9" name="Group 78"/>
          <p:cNvGrpSpPr/>
          <p:nvPr/>
        </p:nvGrpSpPr>
        <p:grpSpPr>
          <a:xfrm>
            <a:off x="2958517" y="3192465"/>
            <a:ext cx="1281593" cy="384207"/>
            <a:chOff x="2958517" y="3192465"/>
            <a:chExt cx="1281593" cy="384207"/>
          </a:xfrm>
        </p:grpSpPr>
        <p:sp>
          <p:nvSpPr>
            <p:cNvPr id="76" name="Freeform 75"/>
            <p:cNvSpPr/>
            <p:nvPr/>
          </p:nvSpPr>
          <p:spPr>
            <a:xfrm>
              <a:off x="3979772" y="3192465"/>
              <a:ext cx="260338" cy="384207"/>
            </a:xfrm>
            <a:custGeom>
              <a:avLst/>
              <a:gdLst/>
              <a:ahLst/>
              <a:cxnLst/>
              <a:rect l="0" t="0" r="0" b="0"/>
              <a:pathLst>
                <a:path w="260338" h="384207">
                  <a:moveTo>
                    <a:pt x="0" y="29255"/>
                  </a:moveTo>
                  <a:lnTo>
                    <a:pt x="43963" y="5536"/>
                  </a:lnTo>
                  <a:lnTo>
                    <a:pt x="79836" y="0"/>
                  </a:lnTo>
                  <a:lnTo>
                    <a:pt x="114512" y="3949"/>
                  </a:lnTo>
                  <a:lnTo>
                    <a:pt x="133172" y="15668"/>
                  </a:lnTo>
                  <a:lnTo>
                    <a:pt x="141424" y="23706"/>
                  </a:lnTo>
                  <a:lnTo>
                    <a:pt x="150592" y="45116"/>
                  </a:lnTo>
                  <a:lnTo>
                    <a:pt x="153037" y="57377"/>
                  </a:lnTo>
                  <a:lnTo>
                    <a:pt x="149515" y="80358"/>
                  </a:lnTo>
                  <a:lnTo>
                    <a:pt x="134378" y="109907"/>
                  </a:lnTo>
                  <a:lnTo>
                    <a:pt x="120554" y="124762"/>
                  </a:lnTo>
                  <a:lnTo>
                    <a:pt x="102712" y="135263"/>
                  </a:lnTo>
                  <a:lnTo>
                    <a:pt x="98891" y="136192"/>
                  </a:lnTo>
                  <a:lnTo>
                    <a:pt x="98682" y="134471"/>
                  </a:lnTo>
                  <a:lnTo>
                    <a:pt x="100883" y="130985"/>
                  </a:lnTo>
                  <a:lnTo>
                    <a:pt x="105860" y="129830"/>
                  </a:lnTo>
                  <a:lnTo>
                    <a:pt x="139063" y="136382"/>
                  </a:lnTo>
                  <a:lnTo>
                    <a:pt x="169105" y="148734"/>
                  </a:lnTo>
                  <a:lnTo>
                    <a:pt x="220014" y="181816"/>
                  </a:lnTo>
                  <a:lnTo>
                    <a:pt x="243133" y="209769"/>
                  </a:lnTo>
                  <a:lnTo>
                    <a:pt x="253508" y="229976"/>
                  </a:lnTo>
                  <a:lnTo>
                    <a:pt x="260337" y="272262"/>
                  </a:lnTo>
                  <a:lnTo>
                    <a:pt x="255695" y="298695"/>
                  </a:lnTo>
                  <a:lnTo>
                    <a:pt x="239928" y="330187"/>
                  </a:lnTo>
                  <a:lnTo>
                    <a:pt x="217319" y="354337"/>
                  </a:lnTo>
                  <a:lnTo>
                    <a:pt x="197192" y="367928"/>
                  </a:lnTo>
                  <a:lnTo>
                    <a:pt x="158383" y="380987"/>
                  </a:lnTo>
                  <a:lnTo>
                    <a:pt x="112699" y="384206"/>
                  </a:lnTo>
                  <a:lnTo>
                    <a:pt x="52642" y="3766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516518" y="3207027"/>
              <a:ext cx="231170" cy="330549"/>
            </a:xfrm>
            <a:custGeom>
              <a:avLst/>
              <a:gdLst/>
              <a:ahLst/>
              <a:cxnLst/>
              <a:rect l="0" t="0" r="0" b="0"/>
              <a:pathLst>
                <a:path w="231170" h="330549">
                  <a:moveTo>
                    <a:pt x="0" y="4164"/>
                  </a:moveTo>
                  <a:lnTo>
                    <a:pt x="48931" y="12498"/>
                  </a:lnTo>
                  <a:lnTo>
                    <a:pt x="108061" y="14259"/>
                  </a:lnTo>
                  <a:lnTo>
                    <a:pt x="164801" y="6202"/>
                  </a:lnTo>
                  <a:lnTo>
                    <a:pt x="192958" y="0"/>
                  </a:lnTo>
                  <a:lnTo>
                    <a:pt x="214830" y="2704"/>
                  </a:lnTo>
                  <a:lnTo>
                    <a:pt x="223939" y="6700"/>
                  </a:lnTo>
                  <a:lnTo>
                    <a:pt x="228841" y="14044"/>
                  </a:lnTo>
                  <a:lnTo>
                    <a:pt x="231169" y="34681"/>
                  </a:lnTo>
                  <a:lnTo>
                    <a:pt x="211780" y="96585"/>
                  </a:lnTo>
                  <a:lnTo>
                    <a:pt x="193181" y="152426"/>
                  </a:lnTo>
                  <a:lnTo>
                    <a:pt x="175496" y="213230"/>
                  </a:lnTo>
                  <a:lnTo>
                    <a:pt x="157930" y="275512"/>
                  </a:lnTo>
                  <a:lnTo>
                    <a:pt x="147399" y="3305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958517" y="3201096"/>
              <a:ext cx="234941" cy="325951"/>
            </a:xfrm>
            <a:custGeom>
              <a:avLst/>
              <a:gdLst/>
              <a:ahLst/>
              <a:cxnLst/>
              <a:rect l="0" t="0" r="0" b="0"/>
              <a:pathLst>
                <a:path w="234941" h="325951">
                  <a:moveTo>
                    <a:pt x="200032" y="10095"/>
                  </a:moveTo>
                  <a:lnTo>
                    <a:pt x="162554" y="1762"/>
                  </a:lnTo>
                  <a:lnTo>
                    <a:pt x="111130" y="0"/>
                  </a:lnTo>
                  <a:lnTo>
                    <a:pt x="57082" y="822"/>
                  </a:lnTo>
                  <a:lnTo>
                    <a:pt x="23536" y="9167"/>
                  </a:lnTo>
                  <a:lnTo>
                    <a:pt x="6165" y="19821"/>
                  </a:lnTo>
                  <a:lnTo>
                    <a:pt x="1767" y="27108"/>
                  </a:lnTo>
                  <a:lnTo>
                    <a:pt x="0" y="44563"/>
                  </a:lnTo>
                  <a:lnTo>
                    <a:pt x="5582" y="74120"/>
                  </a:lnTo>
                  <a:lnTo>
                    <a:pt x="11907" y="80855"/>
                  </a:lnTo>
                  <a:lnTo>
                    <a:pt x="31413" y="88337"/>
                  </a:lnTo>
                  <a:lnTo>
                    <a:pt x="92530" y="96655"/>
                  </a:lnTo>
                  <a:lnTo>
                    <a:pt x="153163" y="113347"/>
                  </a:lnTo>
                  <a:lnTo>
                    <a:pt x="195434" y="144113"/>
                  </a:lnTo>
                  <a:lnTo>
                    <a:pt x="217257" y="164708"/>
                  </a:lnTo>
                  <a:lnTo>
                    <a:pt x="232952" y="196807"/>
                  </a:lnTo>
                  <a:lnTo>
                    <a:pt x="234940" y="219420"/>
                  </a:lnTo>
                  <a:lnTo>
                    <a:pt x="226684" y="262533"/>
                  </a:lnTo>
                  <a:lnTo>
                    <a:pt x="211568" y="288703"/>
                  </a:lnTo>
                  <a:lnTo>
                    <a:pt x="192272" y="311275"/>
                  </a:lnTo>
                  <a:lnTo>
                    <a:pt x="172406" y="319428"/>
                  </a:lnTo>
                  <a:lnTo>
                    <a:pt x="112599" y="325091"/>
                  </a:lnTo>
                  <a:lnTo>
                    <a:pt x="94747" y="3259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0" name="Freeform 79"/>
          <p:cNvSpPr/>
          <p:nvPr/>
        </p:nvSpPr>
        <p:spPr>
          <a:xfrm>
            <a:off x="2055288" y="1410818"/>
            <a:ext cx="18827" cy="178986"/>
          </a:xfrm>
          <a:custGeom>
            <a:avLst/>
            <a:gdLst/>
            <a:ahLst/>
            <a:cxnLst/>
            <a:rect l="0" t="0" r="0" b="0"/>
            <a:pathLst>
              <a:path w="18827" h="178986">
                <a:moveTo>
                  <a:pt x="18826" y="0"/>
                </a:moveTo>
                <a:lnTo>
                  <a:pt x="10492" y="37478"/>
                </a:lnTo>
                <a:lnTo>
                  <a:pt x="3142" y="88902"/>
                </a:lnTo>
                <a:lnTo>
                  <a:pt x="0" y="141780"/>
                </a:lnTo>
                <a:lnTo>
                  <a:pt x="8297" y="17898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3" name="Group 82"/>
          <p:cNvGrpSpPr/>
          <p:nvPr/>
        </p:nvGrpSpPr>
        <p:grpSpPr>
          <a:xfrm>
            <a:off x="2067740" y="3205067"/>
            <a:ext cx="489619" cy="392367"/>
            <a:chOff x="2067740" y="3205067"/>
            <a:chExt cx="489619" cy="392367"/>
          </a:xfrm>
        </p:grpSpPr>
        <p:sp>
          <p:nvSpPr>
            <p:cNvPr id="81" name="Freeform 80"/>
            <p:cNvSpPr/>
            <p:nvPr/>
          </p:nvSpPr>
          <p:spPr>
            <a:xfrm>
              <a:off x="2067740" y="3205067"/>
              <a:ext cx="132716" cy="392367"/>
            </a:xfrm>
            <a:custGeom>
              <a:avLst/>
              <a:gdLst/>
              <a:ahLst/>
              <a:cxnLst/>
              <a:rect l="0" t="0" r="0" b="0"/>
              <a:pathLst>
                <a:path w="132716" h="392367">
                  <a:moveTo>
                    <a:pt x="132715" y="100881"/>
                  </a:moveTo>
                  <a:lnTo>
                    <a:pt x="103407" y="135779"/>
                  </a:lnTo>
                  <a:lnTo>
                    <a:pt x="72502" y="193878"/>
                  </a:lnTo>
                  <a:lnTo>
                    <a:pt x="45151" y="248048"/>
                  </a:lnTo>
                  <a:lnTo>
                    <a:pt x="20735" y="311431"/>
                  </a:lnTo>
                  <a:lnTo>
                    <a:pt x="12319" y="343030"/>
                  </a:lnTo>
                  <a:lnTo>
                    <a:pt x="14085" y="364091"/>
                  </a:lnTo>
                  <a:lnTo>
                    <a:pt x="18534" y="372280"/>
                  </a:lnTo>
                  <a:lnTo>
                    <a:pt x="32835" y="384500"/>
                  </a:lnTo>
                  <a:lnTo>
                    <a:pt x="54009" y="390710"/>
                  </a:lnTo>
                  <a:lnTo>
                    <a:pt x="66207" y="392366"/>
                  </a:lnTo>
                  <a:lnTo>
                    <a:pt x="85999" y="387967"/>
                  </a:lnTo>
                  <a:lnTo>
                    <a:pt x="94552" y="383519"/>
                  </a:lnTo>
                  <a:lnTo>
                    <a:pt x="107175" y="369217"/>
                  </a:lnTo>
                  <a:lnTo>
                    <a:pt x="124811" y="331440"/>
                  </a:lnTo>
                  <a:lnTo>
                    <a:pt x="126083" y="310976"/>
                  </a:lnTo>
                  <a:lnTo>
                    <a:pt x="114295" y="251510"/>
                  </a:lnTo>
                  <a:lnTo>
                    <a:pt x="103211" y="218821"/>
                  </a:lnTo>
                  <a:lnTo>
                    <a:pt x="58727" y="156049"/>
                  </a:lnTo>
                  <a:lnTo>
                    <a:pt x="9866" y="104538"/>
                  </a:lnTo>
                  <a:lnTo>
                    <a:pt x="2077" y="84179"/>
                  </a:lnTo>
                  <a:lnTo>
                    <a:pt x="0" y="72199"/>
                  </a:lnTo>
                  <a:lnTo>
                    <a:pt x="3931" y="49529"/>
                  </a:lnTo>
                  <a:lnTo>
                    <a:pt x="19298" y="20155"/>
                  </a:lnTo>
                  <a:lnTo>
                    <a:pt x="25518" y="11969"/>
                  </a:lnTo>
                  <a:lnTo>
                    <a:pt x="44908" y="2872"/>
                  </a:lnTo>
                  <a:lnTo>
                    <a:pt x="67954" y="0"/>
                  </a:lnTo>
                  <a:lnTo>
                    <a:pt x="89894" y="2622"/>
                  </a:lnTo>
                  <a:lnTo>
                    <a:pt x="98319" y="7299"/>
                  </a:lnTo>
                  <a:lnTo>
                    <a:pt x="110799" y="21854"/>
                  </a:lnTo>
                  <a:lnTo>
                    <a:pt x="117126" y="43141"/>
                  </a:lnTo>
                  <a:lnTo>
                    <a:pt x="118768" y="65860"/>
                  </a:lnTo>
                  <a:lnTo>
                    <a:pt x="111659" y="1008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520701" y="3484932"/>
              <a:ext cx="36658" cy="40767"/>
            </a:xfrm>
            <a:custGeom>
              <a:avLst/>
              <a:gdLst/>
              <a:ahLst/>
              <a:cxnLst/>
              <a:rect l="0" t="0" r="0" b="0"/>
              <a:pathLst>
                <a:path w="36658" h="40767">
                  <a:moveTo>
                    <a:pt x="27195" y="0"/>
                  </a:moveTo>
                  <a:lnTo>
                    <a:pt x="10428" y="5589"/>
                  </a:lnTo>
                  <a:lnTo>
                    <a:pt x="5488" y="11915"/>
                  </a:lnTo>
                  <a:lnTo>
                    <a:pt x="0" y="31422"/>
                  </a:lnTo>
                  <a:lnTo>
                    <a:pt x="2046" y="37326"/>
                  </a:lnTo>
                  <a:lnTo>
                    <a:pt x="6920" y="40092"/>
                  </a:lnTo>
                  <a:lnTo>
                    <a:pt x="13678" y="40766"/>
                  </a:lnTo>
                  <a:lnTo>
                    <a:pt x="27426" y="35276"/>
                  </a:lnTo>
                  <a:lnTo>
                    <a:pt x="34368" y="30537"/>
                  </a:lnTo>
                  <a:lnTo>
                    <a:pt x="36657" y="25037"/>
                  </a:lnTo>
                  <a:lnTo>
                    <a:pt x="35842" y="19031"/>
                  </a:lnTo>
                  <a:lnTo>
                    <a:pt x="32960" y="12687"/>
                  </a:lnTo>
                  <a:lnTo>
                    <a:pt x="27529" y="9628"/>
                  </a:lnTo>
                  <a:lnTo>
                    <a:pt x="12136" y="9349"/>
                  </a:lnTo>
                  <a:lnTo>
                    <a:pt x="7797" y="13252"/>
                  </a:lnTo>
                  <a:lnTo>
                    <a:pt x="6074" y="19363"/>
                  </a:lnTo>
                  <a:lnTo>
                    <a:pt x="6095" y="26947"/>
                  </a:lnTo>
                  <a:lnTo>
                    <a:pt x="8449" y="29663"/>
                  </a:lnTo>
                  <a:lnTo>
                    <a:pt x="12358" y="29134"/>
                  </a:lnTo>
                  <a:lnTo>
                    <a:pt x="17304" y="26442"/>
                  </a:lnTo>
                  <a:lnTo>
                    <a:pt x="20601" y="23477"/>
                  </a:lnTo>
                  <a:lnTo>
                    <a:pt x="27195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1273948" y="350253"/>
            <a:ext cx="4491854" cy="625416"/>
            <a:chOff x="1273948" y="350253"/>
            <a:chExt cx="4491854" cy="625416"/>
          </a:xfrm>
        </p:grpSpPr>
        <p:sp>
          <p:nvSpPr>
            <p:cNvPr id="2" name="Freeform 1"/>
            <p:cNvSpPr/>
            <p:nvPr/>
          </p:nvSpPr>
          <p:spPr>
            <a:xfrm>
              <a:off x="1273948" y="360282"/>
              <a:ext cx="387723" cy="615387"/>
            </a:xfrm>
            <a:custGeom>
              <a:avLst/>
              <a:gdLst/>
              <a:ahLst/>
              <a:cxnLst/>
              <a:rect l="0" t="0" r="0" b="0"/>
              <a:pathLst>
                <a:path w="387723" h="615387">
                  <a:moveTo>
                    <a:pt x="0" y="113500"/>
                  </a:moveTo>
                  <a:lnTo>
                    <a:pt x="3119" y="70808"/>
                  </a:lnTo>
                  <a:lnTo>
                    <a:pt x="9575" y="51242"/>
                  </a:lnTo>
                  <a:lnTo>
                    <a:pt x="20243" y="34747"/>
                  </a:lnTo>
                  <a:lnTo>
                    <a:pt x="35903" y="22737"/>
                  </a:lnTo>
                  <a:lnTo>
                    <a:pt x="74552" y="5494"/>
                  </a:lnTo>
                  <a:lnTo>
                    <a:pt x="111127" y="0"/>
                  </a:lnTo>
                  <a:lnTo>
                    <a:pt x="151599" y="3961"/>
                  </a:lnTo>
                  <a:lnTo>
                    <a:pt x="173052" y="12563"/>
                  </a:lnTo>
                  <a:lnTo>
                    <a:pt x="190386" y="25355"/>
                  </a:lnTo>
                  <a:lnTo>
                    <a:pt x="227770" y="72257"/>
                  </a:lnTo>
                  <a:lnTo>
                    <a:pt x="243482" y="103229"/>
                  </a:lnTo>
                  <a:lnTo>
                    <a:pt x="245475" y="127263"/>
                  </a:lnTo>
                  <a:lnTo>
                    <a:pt x="237222" y="175230"/>
                  </a:lnTo>
                  <a:lnTo>
                    <a:pt x="215921" y="217330"/>
                  </a:lnTo>
                  <a:lnTo>
                    <a:pt x="202809" y="234126"/>
                  </a:lnTo>
                  <a:lnTo>
                    <a:pt x="173942" y="253227"/>
                  </a:lnTo>
                  <a:lnTo>
                    <a:pt x="175623" y="253445"/>
                  </a:lnTo>
                  <a:lnTo>
                    <a:pt x="209126" y="250978"/>
                  </a:lnTo>
                  <a:lnTo>
                    <a:pt x="241727" y="256140"/>
                  </a:lnTo>
                  <a:lnTo>
                    <a:pt x="305107" y="290471"/>
                  </a:lnTo>
                  <a:lnTo>
                    <a:pt x="350622" y="345874"/>
                  </a:lnTo>
                  <a:lnTo>
                    <a:pt x="369570" y="378104"/>
                  </a:lnTo>
                  <a:lnTo>
                    <a:pt x="380277" y="430323"/>
                  </a:lnTo>
                  <a:lnTo>
                    <a:pt x="387722" y="485698"/>
                  </a:lnTo>
                  <a:lnTo>
                    <a:pt x="382501" y="510548"/>
                  </a:lnTo>
                  <a:lnTo>
                    <a:pt x="360085" y="555097"/>
                  </a:lnTo>
                  <a:lnTo>
                    <a:pt x="334419" y="581516"/>
                  </a:lnTo>
                  <a:lnTo>
                    <a:pt x="285900" y="602997"/>
                  </a:lnTo>
                  <a:lnTo>
                    <a:pt x="228136" y="615386"/>
                  </a:lnTo>
                  <a:lnTo>
                    <a:pt x="197320" y="614981"/>
                  </a:lnTo>
                  <a:lnTo>
                    <a:pt x="145821" y="595657"/>
                  </a:lnTo>
                  <a:lnTo>
                    <a:pt x="87746" y="570838"/>
                  </a:lnTo>
                  <a:lnTo>
                    <a:pt x="63171" y="5556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846823" y="350253"/>
              <a:ext cx="212386" cy="554746"/>
            </a:xfrm>
            <a:custGeom>
              <a:avLst/>
              <a:gdLst/>
              <a:ahLst/>
              <a:cxnLst/>
              <a:rect l="0" t="0" r="0" b="0"/>
              <a:pathLst>
                <a:path w="212386" h="554746">
                  <a:moveTo>
                    <a:pt x="206234" y="144586"/>
                  </a:moveTo>
                  <a:lnTo>
                    <a:pt x="151146" y="199673"/>
                  </a:lnTo>
                  <a:lnTo>
                    <a:pt x="112079" y="253312"/>
                  </a:lnTo>
                  <a:lnTo>
                    <a:pt x="83520" y="306703"/>
                  </a:lnTo>
                  <a:lnTo>
                    <a:pt x="63754" y="362309"/>
                  </a:lnTo>
                  <a:lnTo>
                    <a:pt x="51704" y="418353"/>
                  </a:lnTo>
                  <a:lnTo>
                    <a:pt x="48977" y="474484"/>
                  </a:lnTo>
                  <a:lnTo>
                    <a:pt x="54094" y="516594"/>
                  </a:lnTo>
                  <a:lnTo>
                    <a:pt x="66086" y="538430"/>
                  </a:lnTo>
                  <a:lnTo>
                    <a:pt x="74198" y="547529"/>
                  </a:lnTo>
                  <a:lnTo>
                    <a:pt x="83115" y="552425"/>
                  </a:lnTo>
                  <a:lnTo>
                    <a:pt x="102381" y="554745"/>
                  </a:lnTo>
                  <a:lnTo>
                    <a:pt x="138548" y="543885"/>
                  </a:lnTo>
                  <a:lnTo>
                    <a:pt x="158993" y="525993"/>
                  </a:lnTo>
                  <a:lnTo>
                    <a:pt x="191183" y="481968"/>
                  </a:lnTo>
                  <a:lnTo>
                    <a:pt x="199544" y="457530"/>
                  </a:lnTo>
                  <a:lnTo>
                    <a:pt x="202091" y="431071"/>
                  </a:lnTo>
                  <a:lnTo>
                    <a:pt x="195777" y="391037"/>
                  </a:lnTo>
                  <a:lnTo>
                    <a:pt x="179609" y="357599"/>
                  </a:lnTo>
                  <a:lnTo>
                    <a:pt x="146301" y="317335"/>
                  </a:lnTo>
                  <a:lnTo>
                    <a:pt x="86701" y="267464"/>
                  </a:lnTo>
                  <a:lnTo>
                    <a:pt x="35328" y="224139"/>
                  </a:lnTo>
                  <a:lnTo>
                    <a:pt x="14695" y="194673"/>
                  </a:lnTo>
                  <a:lnTo>
                    <a:pt x="1823" y="155657"/>
                  </a:lnTo>
                  <a:lnTo>
                    <a:pt x="0" y="93784"/>
                  </a:lnTo>
                  <a:lnTo>
                    <a:pt x="5780" y="67025"/>
                  </a:lnTo>
                  <a:lnTo>
                    <a:pt x="16147" y="47333"/>
                  </a:lnTo>
                  <a:lnTo>
                    <a:pt x="40727" y="23094"/>
                  </a:lnTo>
                  <a:lnTo>
                    <a:pt x="70237" y="6683"/>
                  </a:lnTo>
                  <a:lnTo>
                    <a:pt x="106797" y="0"/>
                  </a:lnTo>
                  <a:lnTo>
                    <a:pt x="130454" y="4676"/>
                  </a:lnTo>
                  <a:lnTo>
                    <a:pt x="174237" y="26742"/>
                  </a:lnTo>
                  <a:lnTo>
                    <a:pt x="200523" y="52347"/>
                  </a:lnTo>
                  <a:lnTo>
                    <a:pt x="209545" y="75125"/>
                  </a:lnTo>
                  <a:lnTo>
                    <a:pt x="212385" y="100846"/>
                  </a:lnTo>
                  <a:lnTo>
                    <a:pt x="204676" y="149247"/>
                  </a:lnTo>
                  <a:lnTo>
                    <a:pt x="195705" y="176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188728" y="842279"/>
              <a:ext cx="32786" cy="31760"/>
            </a:xfrm>
            <a:custGeom>
              <a:avLst/>
              <a:gdLst/>
              <a:ahLst/>
              <a:cxnLst/>
              <a:rect l="0" t="0" r="0" b="0"/>
              <a:pathLst>
                <a:path w="32786" h="31760">
                  <a:moveTo>
                    <a:pt x="32785" y="0"/>
                  </a:moveTo>
                  <a:lnTo>
                    <a:pt x="16017" y="5589"/>
                  </a:lnTo>
                  <a:lnTo>
                    <a:pt x="4665" y="17692"/>
                  </a:lnTo>
                  <a:lnTo>
                    <a:pt x="0" y="25833"/>
                  </a:lnTo>
                  <a:lnTo>
                    <a:pt x="400" y="30090"/>
                  </a:lnTo>
                  <a:lnTo>
                    <a:pt x="4176" y="31759"/>
                  </a:lnTo>
                  <a:lnTo>
                    <a:pt x="10203" y="31701"/>
                  </a:lnTo>
                  <a:lnTo>
                    <a:pt x="23138" y="25398"/>
                  </a:lnTo>
                  <a:lnTo>
                    <a:pt x="29863" y="20442"/>
                  </a:lnTo>
                  <a:lnTo>
                    <a:pt x="29667" y="17137"/>
                  </a:lnTo>
                  <a:lnTo>
                    <a:pt x="24857" y="14934"/>
                  </a:lnTo>
                  <a:lnTo>
                    <a:pt x="16971" y="13466"/>
                  </a:lnTo>
                  <a:lnTo>
                    <a:pt x="12884" y="14827"/>
                  </a:lnTo>
                  <a:lnTo>
                    <a:pt x="11328" y="18073"/>
                  </a:lnTo>
                  <a:lnTo>
                    <a:pt x="11727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418213" y="417153"/>
              <a:ext cx="266554" cy="540941"/>
            </a:xfrm>
            <a:custGeom>
              <a:avLst/>
              <a:gdLst/>
              <a:ahLst/>
              <a:cxnLst/>
              <a:rect l="0" t="0" r="0" b="0"/>
              <a:pathLst>
                <a:path w="266554" h="540941">
                  <a:moveTo>
                    <a:pt x="266553" y="172442"/>
                  </a:moveTo>
                  <a:lnTo>
                    <a:pt x="251899" y="113826"/>
                  </a:lnTo>
                  <a:lnTo>
                    <a:pt x="237186" y="69227"/>
                  </a:lnTo>
                  <a:lnTo>
                    <a:pt x="206260" y="29288"/>
                  </a:lnTo>
                  <a:lnTo>
                    <a:pt x="180058" y="13303"/>
                  </a:lnTo>
                  <a:lnTo>
                    <a:pt x="150068" y="1158"/>
                  </a:lnTo>
                  <a:lnTo>
                    <a:pt x="129384" y="0"/>
                  </a:lnTo>
                  <a:lnTo>
                    <a:pt x="108493" y="4554"/>
                  </a:lnTo>
                  <a:lnTo>
                    <a:pt x="78171" y="20272"/>
                  </a:lnTo>
                  <a:lnTo>
                    <a:pt x="53849" y="40917"/>
                  </a:lnTo>
                  <a:lnTo>
                    <a:pt x="11651" y="99212"/>
                  </a:lnTo>
                  <a:lnTo>
                    <a:pt x="1965" y="120008"/>
                  </a:lnTo>
                  <a:lnTo>
                    <a:pt x="0" y="140950"/>
                  </a:lnTo>
                  <a:lnTo>
                    <a:pt x="8270" y="188578"/>
                  </a:lnTo>
                  <a:lnTo>
                    <a:pt x="23389" y="218038"/>
                  </a:lnTo>
                  <a:lnTo>
                    <a:pt x="39157" y="230921"/>
                  </a:lnTo>
                  <a:lnTo>
                    <a:pt x="48275" y="235995"/>
                  </a:lnTo>
                  <a:lnTo>
                    <a:pt x="89055" y="243135"/>
                  </a:lnTo>
                  <a:lnTo>
                    <a:pt x="132593" y="234073"/>
                  </a:lnTo>
                  <a:lnTo>
                    <a:pt x="163950" y="216569"/>
                  </a:lnTo>
                  <a:lnTo>
                    <a:pt x="224270" y="161855"/>
                  </a:lnTo>
                  <a:lnTo>
                    <a:pt x="231346" y="154856"/>
                  </a:lnTo>
                  <a:lnTo>
                    <a:pt x="236062" y="154869"/>
                  </a:lnTo>
                  <a:lnTo>
                    <a:pt x="239207" y="159557"/>
                  </a:lnTo>
                  <a:lnTo>
                    <a:pt x="250734" y="207444"/>
                  </a:lnTo>
                  <a:lnTo>
                    <a:pt x="246878" y="266140"/>
                  </a:lnTo>
                  <a:lnTo>
                    <a:pt x="251358" y="323142"/>
                  </a:lnTo>
                  <a:lnTo>
                    <a:pt x="253933" y="379462"/>
                  </a:lnTo>
                  <a:lnTo>
                    <a:pt x="247510" y="438766"/>
                  </a:lnTo>
                  <a:lnTo>
                    <a:pt x="240305" y="495281"/>
                  </a:lnTo>
                  <a:lnTo>
                    <a:pt x="240459" y="515188"/>
                  </a:lnTo>
                  <a:lnTo>
                    <a:pt x="245496" y="5409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253305" y="610652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21057" y="0"/>
                  </a:moveTo>
                  <a:lnTo>
                    <a:pt x="4269" y="56215"/>
                  </a:lnTo>
                  <a:lnTo>
                    <a:pt x="843" y="114786"/>
                  </a:lnTo>
                  <a:lnTo>
                    <a:pt x="250" y="154504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179606" y="705409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100663" y="0"/>
                  </a:lnTo>
                  <a:lnTo>
                    <a:pt x="45360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662419" y="370692"/>
              <a:ext cx="375451" cy="510817"/>
            </a:xfrm>
            <a:custGeom>
              <a:avLst/>
              <a:gdLst/>
              <a:ahLst/>
              <a:cxnLst/>
              <a:rect l="0" t="0" r="0" b="0"/>
              <a:pathLst>
                <a:path w="375451" h="510817">
                  <a:moveTo>
                    <a:pt x="275239" y="8333"/>
                  </a:moveTo>
                  <a:lnTo>
                    <a:pt x="226308" y="0"/>
                  </a:lnTo>
                  <a:lnTo>
                    <a:pt x="178463" y="1575"/>
                  </a:lnTo>
                  <a:lnTo>
                    <a:pt x="115482" y="6998"/>
                  </a:lnTo>
                  <a:lnTo>
                    <a:pt x="57982" y="9240"/>
                  </a:lnTo>
                  <a:lnTo>
                    <a:pt x="29721" y="13805"/>
                  </a:lnTo>
                  <a:lnTo>
                    <a:pt x="19143" y="20170"/>
                  </a:lnTo>
                  <a:lnTo>
                    <a:pt x="4271" y="39720"/>
                  </a:lnTo>
                  <a:lnTo>
                    <a:pt x="0" y="60888"/>
                  </a:lnTo>
                  <a:lnTo>
                    <a:pt x="1202" y="114251"/>
                  </a:lnTo>
                  <a:lnTo>
                    <a:pt x="8675" y="173881"/>
                  </a:lnTo>
                  <a:lnTo>
                    <a:pt x="14484" y="234533"/>
                  </a:lnTo>
                  <a:lnTo>
                    <a:pt x="17175" y="246871"/>
                  </a:lnTo>
                  <a:lnTo>
                    <a:pt x="21308" y="252756"/>
                  </a:lnTo>
                  <a:lnTo>
                    <a:pt x="26403" y="254340"/>
                  </a:lnTo>
                  <a:lnTo>
                    <a:pt x="32139" y="253056"/>
                  </a:lnTo>
                  <a:lnTo>
                    <a:pt x="44752" y="242271"/>
                  </a:lnTo>
                  <a:lnTo>
                    <a:pt x="77502" y="212341"/>
                  </a:lnTo>
                  <a:lnTo>
                    <a:pt x="107466" y="196552"/>
                  </a:lnTo>
                  <a:lnTo>
                    <a:pt x="164673" y="196378"/>
                  </a:lnTo>
                  <a:lnTo>
                    <a:pt x="208033" y="199751"/>
                  </a:lnTo>
                  <a:lnTo>
                    <a:pt x="264607" y="220666"/>
                  </a:lnTo>
                  <a:lnTo>
                    <a:pt x="303674" y="243602"/>
                  </a:lnTo>
                  <a:lnTo>
                    <a:pt x="342727" y="282794"/>
                  </a:lnTo>
                  <a:lnTo>
                    <a:pt x="365685" y="313873"/>
                  </a:lnTo>
                  <a:lnTo>
                    <a:pt x="373929" y="341051"/>
                  </a:lnTo>
                  <a:lnTo>
                    <a:pt x="375450" y="382997"/>
                  </a:lnTo>
                  <a:lnTo>
                    <a:pt x="365484" y="428612"/>
                  </a:lnTo>
                  <a:lnTo>
                    <a:pt x="336608" y="470247"/>
                  </a:lnTo>
                  <a:lnTo>
                    <a:pt x="313179" y="493547"/>
                  </a:lnTo>
                  <a:lnTo>
                    <a:pt x="294441" y="503964"/>
                  </a:lnTo>
                  <a:lnTo>
                    <a:pt x="252982" y="510816"/>
                  </a:lnTo>
                  <a:lnTo>
                    <a:pt x="203382" y="504726"/>
                  </a:lnTo>
                  <a:lnTo>
                    <a:pt x="171669" y="494404"/>
                  </a:lnTo>
                  <a:lnTo>
                    <a:pt x="117311" y="4610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158756" y="400082"/>
              <a:ext cx="10530" cy="452727"/>
            </a:xfrm>
            <a:custGeom>
              <a:avLst/>
              <a:gdLst/>
              <a:ahLst/>
              <a:cxnLst/>
              <a:rect l="0" t="0" r="0" b="0"/>
              <a:pathLst>
                <a:path w="10530" h="452727">
                  <a:moveTo>
                    <a:pt x="10529" y="0"/>
                  </a:moveTo>
                  <a:lnTo>
                    <a:pt x="4939" y="58617"/>
                  </a:lnTo>
                  <a:lnTo>
                    <a:pt x="8984" y="121453"/>
                  </a:lnTo>
                  <a:lnTo>
                    <a:pt x="10070" y="173247"/>
                  </a:lnTo>
                  <a:lnTo>
                    <a:pt x="10393" y="226808"/>
                  </a:lnTo>
                  <a:lnTo>
                    <a:pt x="7369" y="278552"/>
                  </a:lnTo>
                  <a:lnTo>
                    <a:pt x="2183" y="335218"/>
                  </a:lnTo>
                  <a:lnTo>
                    <a:pt x="647" y="385933"/>
                  </a:lnTo>
                  <a:lnTo>
                    <a:pt x="192" y="424357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308738" y="400082"/>
              <a:ext cx="211247" cy="466261"/>
            </a:xfrm>
            <a:custGeom>
              <a:avLst/>
              <a:gdLst/>
              <a:ahLst/>
              <a:cxnLst/>
              <a:rect l="0" t="0" r="0" b="0"/>
              <a:pathLst>
                <a:path w="211247" h="466261">
                  <a:moveTo>
                    <a:pt x="113231" y="0"/>
                  </a:moveTo>
                  <a:lnTo>
                    <a:pt x="96420" y="19151"/>
                  </a:lnTo>
                  <a:lnTo>
                    <a:pt x="73689" y="65568"/>
                  </a:lnTo>
                  <a:lnTo>
                    <a:pt x="52738" y="127611"/>
                  </a:lnTo>
                  <a:lnTo>
                    <a:pt x="35905" y="174422"/>
                  </a:lnTo>
                  <a:lnTo>
                    <a:pt x="19145" y="236402"/>
                  </a:lnTo>
                  <a:lnTo>
                    <a:pt x="4569" y="294312"/>
                  </a:lnTo>
                  <a:lnTo>
                    <a:pt x="0" y="353671"/>
                  </a:lnTo>
                  <a:lnTo>
                    <a:pt x="9149" y="407336"/>
                  </a:lnTo>
                  <a:lnTo>
                    <a:pt x="12257" y="418957"/>
                  </a:lnTo>
                  <a:lnTo>
                    <a:pt x="25070" y="438107"/>
                  </a:lnTo>
                  <a:lnTo>
                    <a:pt x="43632" y="453248"/>
                  </a:lnTo>
                  <a:lnTo>
                    <a:pt x="67480" y="463876"/>
                  </a:lnTo>
                  <a:lnTo>
                    <a:pt x="93677" y="466260"/>
                  </a:lnTo>
                  <a:lnTo>
                    <a:pt x="119748" y="462251"/>
                  </a:lnTo>
                  <a:lnTo>
                    <a:pt x="152986" y="446839"/>
                  </a:lnTo>
                  <a:lnTo>
                    <a:pt x="170284" y="434122"/>
                  </a:lnTo>
                  <a:lnTo>
                    <a:pt x="187587" y="408219"/>
                  </a:lnTo>
                  <a:lnTo>
                    <a:pt x="207611" y="354535"/>
                  </a:lnTo>
                  <a:lnTo>
                    <a:pt x="211246" y="341642"/>
                  </a:lnTo>
                  <a:lnTo>
                    <a:pt x="209045" y="317957"/>
                  </a:lnTo>
                  <a:lnTo>
                    <a:pt x="200268" y="296902"/>
                  </a:lnTo>
                  <a:lnTo>
                    <a:pt x="188569" y="279746"/>
                  </a:lnTo>
                  <a:lnTo>
                    <a:pt x="169331" y="267441"/>
                  </a:lnTo>
                  <a:lnTo>
                    <a:pt x="146353" y="260413"/>
                  </a:lnTo>
                  <a:lnTo>
                    <a:pt x="124442" y="261188"/>
                  </a:lnTo>
                  <a:lnTo>
                    <a:pt x="92376" y="273791"/>
                  </a:lnTo>
                  <a:lnTo>
                    <a:pt x="39531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686540" y="789637"/>
              <a:ext cx="51284" cy="39404"/>
            </a:xfrm>
            <a:custGeom>
              <a:avLst/>
              <a:gdLst/>
              <a:ahLst/>
              <a:cxnLst/>
              <a:rect l="0" t="0" r="0" b="0"/>
              <a:pathLst>
                <a:path w="51284" h="39404">
                  <a:moveTo>
                    <a:pt x="51283" y="0"/>
                  </a:moveTo>
                  <a:lnTo>
                    <a:pt x="27237" y="9575"/>
                  </a:lnTo>
                  <a:lnTo>
                    <a:pt x="12910" y="20243"/>
                  </a:lnTo>
                  <a:lnTo>
                    <a:pt x="10493" y="26364"/>
                  </a:lnTo>
                  <a:lnTo>
                    <a:pt x="11222" y="32783"/>
                  </a:lnTo>
                  <a:lnTo>
                    <a:pt x="14047" y="39403"/>
                  </a:lnTo>
                  <a:lnTo>
                    <a:pt x="15931" y="39137"/>
                  </a:lnTo>
                  <a:lnTo>
                    <a:pt x="18024" y="26363"/>
                  </a:lnTo>
                  <a:lnTo>
                    <a:pt x="15072" y="22254"/>
                  </a:lnTo>
                  <a:lnTo>
                    <a:pt x="9595" y="20685"/>
                  </a:lnTo>
                  <a:lnTo>
                    <a:pt x="2434" y="20809"/>
                  </a:lnTo>
                  <a:lnTo>
                    <a:pt x="0" y="23231"/>
                  </a:lnTo>
                  <a:lnTo>
                    <a:pt x="716" y="27186"/>
                  </a:lnTo>
                  <a:lnTo>
                    <a:pt x="3534" y="32162"/>
                  </a:lnTo>
                  <a:lnTo>
                    <a:pt x="8922" y="33140"/>
                  </a:lnTo>
                  <a:lnTo>
                    <a:pt x="40755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960728" y="421139"/>
              <a:ext cx="343761" cy="403164"/>
            </a:xfrm>
            <a:custGeom>
              <a:avLst/>
              <a:gdLst/>
              <a:ahLst/>
              <a:cxnLst/>
              <a:rect l="0" t="0" r="0" b="0"/>
              <a:pathLst>
                <a:path w="343761" h="403164">
                  <a:moveTo>
                    <a:pt x="166650" y="0"/>
                  </a:moveTo>
                  <a:lnTo>
                    <a:pt x="112775" y="28681"/>
                  </a:lnTo>
                  <a:lnTo>
                    <a:pt x="66791" y="60204"/>
                  </a:lnTo>
                  <a:lnTo>
                    <a:pt x="30032" y="117734"/>
                  </a:lnTo>
                  <a:lnTo>
                    <a:pt x="7342" y="166756"/>
                  </a:lnTo>
                  <a:lnTo>
                    <a:pt x="0" y="219810"/>
                  </a:lnTo>
                  <a:lnTo>
                    <a:pt x="1670" y="279163"/>
                  </a:lnTo>
                  <a:lnTo>
                    <a:pt x="17369" y="336240"/>
                  </a:lnTo>
                  <a:lnTo>
                    <a:pt x="35981" y="367129"/>
                  </a:lnTo>
                  <a:lnTo>
                    <a:pt x="53592" y="383877"/>
                  </a:lnTo>
                  <a:lnTo>
                    <a:pt x="88828" y="400871"/>
                  </a:lnTo>
                  <a:lnTo>
                    <a:pt x="112175" y="403163"/>
                  </a:lnTo>
                  <a:lnTo>
                    <a:pt x="167578" y="392083"/>
                  </a:lnTo>
                  <a:lnTo>
                    <a:pt x="217049" y="375713"/>
                  </a:lnTo>
                  <a:lnTo>
                    <a:pt x="260963" y="344707"/>
                  </a:lnTo>
                  <a:lnTo>
                    <a:pt x="309884" y="284030"/>
                  </a:lnTo>
                  <a:lnTo>
                    <a:pt x="336146" y="240939"/>
                  </a:lnTo>
                  <a:lnTo>
                    <a:pt x="343760" y="188580"/>
                  </a:lnTo>
                  <a:lnTo>
                    <a:pt x="339675" y="133177"/>
                  </a:lnTo>
                  <a:lnTo>
                    <a:pt x="325281" y="96782"/>
                  </a:lnTo>
                  <a:lnTo>
                    <a:pt x="300609" y="63771"/>
                  </a:lnTo>
                  <a:lnTo>
                    <a:pt x="271072" y="42942"/>
                  </a:lnTo>
                  <a:lnTo>
                    <a:pt x="219292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443232" y="406474"/>
              <a:ext cx="322570" cy="541091"/>
            </a:xfrm>
            <a:custGeom>
              <a:avLst/>
              <a:gdLst/>
              <a:ahLst/>
              <a:cxnLst/>
              <a:rect l="0" t="0" r="0" b="0"/>
              <a:pathLst>
                <a:path w="322570" h="541091">
                  <a:moveTo>
                    <a:pt x="0" y="4137"/>
                  </a:moveTo>
                  <a:lnTo>
                    <a:pt x="54145" y="7256"/>
                  </a:lnTo>
                  <a:lnTo>
                    <a:pt x="109092" y="13202"/>
                  </a:lnTo>
                  <a:lnTo>
                    <a:pt x="172241" y="14376"/>
                  </a:lnTo>
                  <a:lnTo>
                    <a:pt x="230989" y="11489"/>
                  </a:lnTo>
                  <a:lnTo>
                    <a:pt x="287653" y="0"/>
                  </a:lnTo>
                  <a:lnTo>
                    <a:pt x="309560" y="2688"/>
                  </a:lnTo>
                  <a:lnTo>
                    <a:pt x="318677" y="6681"/>
                  </a:lnTo>
                  <a:lnTo>
                    <a:pt x="322416" y="12852"/>
                  </a:lnTo>
                  <a:lnTo>
                    <a:pt x="322569" y="20475"/>
                  </a:lnTo>
                  <a:lnTo>
                    <a:pt x="307164" y="76478"/>
                  </a:lnTo>
                  <a:lnTo>
                    <a:pt x="283246" y="130904"/>
                  </a:lnTo>
                  <a:lnTo>
                    <a:pt x="256276" y="192319"/>
                  </a:lnTo>
                  <a:lnTo>
                    <a:pt x="227831" y="241740"/>
                  </a:lnTo>
                  <a:lnTo>
                    <a:pt x="199942" y="295956"/>
                  </a:lnTo>
                  <a:lnTo>
                    <a:pt x="176314" y="351185"/>
                  </a:lnTo>
                  <a:lnTo>
                    <a:pt x="150381" y="404792"/>
                  </a:lnTo>
                  <a:lnTo>
                    <a:pt x="131134" y="463301"/>
                  </a:lnTo>
                  <a:lnTo>
                    <a:pt x="118533" y="503484"/>
                  </a:lnTo>
                  <a:lnTo>
                    <a:pt x="94757" y="5410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001581" y="1797483"/>
            <a:ext cx="1399331" cy="645129"/>
            <a:chOff x="3001581" y="1797483"/>
            <a:chExt cx="1399331" cy="645129"/>
          </a:xfrm>
        </p:grpSpPr>
        <p:sp>
          <p:nvSpPr>
            <p:cNvPr id="15" name="Freeform 14"/>
            <p:cNvSpPr/>
            <p:nvPr/>
          </p:nvSpPr>
          <p:spPr>
            <a:xfrm>
              <a:off x="3001581" y="1797483"/>
              <a:ext cx="385586" cy="589734"/>
            </a:xfrm>
            <a:custGeom>
              <a:avLst/>
              <a:gdLst/>
              <a:ahLst/>
              <a:cxnLst/>
              <a:rect l="0" t="0" r="0" b="0"/>
              <a:pathLst>
                <a:path w="385586" h="589734">
                  <a:moveTo>
                    <a:pt x="104325" y="34475"/>
                  </a:moveTo>
                  <a:lnTo>
                    <a:pt x="94750" y="58522"/>
                  </a:lnTo>
                  <a:lnTo>
                    <a:pt x="59661" y="116477"/>
                  </a:lnTo>
                  <a:lnTo>
                    <a:pt x="33632" y="146340"/>
                  </a:lnTo>
                  <a:lnTo>
                    <a:pt x="7340" y="162116"/>
                  </a:lnTo>
                  <a:lnTo>
                    <a:pt x="2234" y="160513"/>
                  </a:lnTo>
                  <a:lnTo>
                    <a:pt x="0" y="154766"/>
                  </a:lnTo>
                  <a:lnTo>
                    <a:pt x="2444" y="127439"/>
                  </a:lnTo>
                  <a:lnTo>
                    <a:pt x="8742" y="108548"/>
                  </a:lnTo>
                  <a:lnTo>
                    <a:pt x="45208" y="62892"/>
                  </a:lnTo>
                  <a:lnTo>
                    <a:pt x="85420" y="27501"/>
                  </a:lnTo>
                  <a:lnTo>
                    <a:pt x="147647" y="3820"/>
                  </a:lnTo>
                  <a:lnTo>
                    <a:pt x="161283" y="0"/>
                  </a:lnTo>
                  <a:lnTo>
                    <a:pt x="185792" y="1995"/>
                  </a:lnTo>
                  <a:lnTo>
                    <a:pt x="230122" y="16751"/>
                  </a:lnTo>
                  <a:lnTo>
                    <a:pt x="245243" y="30107"/>
                  </a:lnTo>
                  <a:lnTo>
                    <a:pt x="264482" y="67277"/>
                  </a:lnTo>
                  <a:lnTo>
                    <a:pt x="270322" y="109185"/>
                  </a:lnTo>
                  <a:lnTo>
                    <a:pt x="263890" y="158937"/>
                  </a:lnTo>
                  <a:lnTo>
                    <a:pt x="248235" y="202560"/>
                  </a:lnTo>
                  <a:lnTo>
                    <a:pt x="222959" y="239382"/>
                  </a:lnTo>
                  <a:lnTo>
                    <a:pt x="196798" y="256366"/>
                  </a:lnTo>
                  <a:lnTo>
                    <a:pt x="192880" y="257271"/>
                  </a:lnTo>
                  <a:lnTo>
                    <a:pt x="192608" y="255536"/>
                  </a:lnTo>
                  <a:lnTo>
                    <a:pt x="194766" y="252039"/>
                  </a:lnTo>
                  <a:lnTo>
                    <a:pt x="214570" y="241528"/>
                  </a:lnTo>
                  <a:lnTo>
                    <a:pt x="232872" y="240752"/>
                  </a:lnTo>
                  <a:lnTo>
                    <a:pt x="290836" y="252885"/>
                  </a:lnTo>
                  <a:lnTo>
                    <a:pt x="323364" y="264006"/>
                  </a:lnTo>
                  <a:lnTo>
                    <a:pt x="348340" y="282768"/>
                  </a:lnTo>
                  <a:lnTo>
                    <a:pt x="369389" y="310035"/>
                  </a:lnTo>
                  <a:lnTo>
                    <a:pt x="382384" y="341510"/>
                  </a:lnTo>
                  <a:lnTo>
                    <a:pt x="385585" y="381122"/>
                  </a:lnTo>
                  <a:lnTo>
                    <a:pt x="376779" y="440077"/>
                  </a:lnTo>
                  <a:lnTo>
                    <a:pt x="364037" y="475188"/>
                  </a:lnTo>
                  <a:lnTo>
                    <a:pt x="325116" y="536593"/>
                  </a:lnTo>
                  <a:lnTo>
                    <a:pt x="297287" y="567277"/>
                  </a:lnTo>
                  <a:lnTo>
                    <a:pt x="270683" y="583197"/>
                  </a:lnTo>
                  <a:lnTo>
                    <a:pt x="229396" y="589733"/>
                  </a:lnTo>
                  <a:lnTo>
                    <a:pt x="172618" y="583536"/>
                  </a:lnTo>
                  <a:lnTo>
                    <a:pt x="126394" y="567928"/>
                  </a:lnTo>
                  <a:lnTo>
                    <a:pt x="72740" y="5293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08902" y="1822766"/>
              <a:ext cx="217353" cy="537192"/>
            </a:xfrm>
            <a:custGeom>
              <a:avLst/>
              <a:gdLst/>
              <a:ahLst/>
              <a:cxnLst/>
              <a:rect l="0" t="0" r="0" b="0"/>
              <a:pathLst>
                <a:path w="217353" h="537192">
                  <a:moveTo>
                    <a:pt x="181357" y="146063"/>
                  </a:moveTo>
                  <a:lnTo>
                    <a:pt x="137057" y="192702"/>
                  </a:lnTo>
                  <a:lnTo>
                    <a:pt x="103186" y="245679"/>
                  </a:lnTo>
                  <a:lnTo>
                    <a:pt x="68926" y="308602"/>
                  </a:lnTo>
                  <a:lnTo>
                    <a:pt x="42122" y="363869"/>
                  </a:lnTo>
                  <a:lnTo>
                    <a:pt x="21229" y="416727"/>
                  </a:lnTo>
                  <a:lnTo>
                    <a:pt x="508" y="466899"/>
                  </a:lnTo>
                  <a:lnTo>
                    <a:pt x="0" y="507977"/>
                  </a:lnTo>
                  <a:lnTo>
                    <a:pt x="5470" y="518360"/>
                  </a:lnTo>
                  <a:lnTo>
                    <a:pt x="24026" y="533017"/>
                  </a:lnTo>
                  <a:lnTo>
                    <a:pt x="44752" y="537191"/>
                  </a:lnTo>
                  <a:lnTo>
                    <a:pt x="55192" y="536666"/>
                  </a:lnTo>
                  <a:lnTo>
                    <a:pt x="76150" y="526725"/>
                  </a:lnTo>
                  <a:lnTo>
                    <a:pt x="136130" y="483118"/>
                  </a:lnTo>
                  <a:lnTo>
                    <a:pt x="150728" y="467831"/>
                  </a:lnTo>
                  <a:lnTo>
                    <a:pt x="173539" y="419196"/>
                  </a:lnTo>
                  <a:lnTo>
                    <a:pt x="179040" y="382449"/>
                  </a:lnTo>
                  <a:lnTo>
                    <a:pt x="175081" y="347514"/>
                  </a:lnTo>
                  <a:lnTo>
                    <a:pt x="166479" y="328793"/>
                  </a:lnTo>
                  <a:lnTo>
                    <a:pt x="121441" y="267068"/>
                  </a:lnTo>
                  <a:lnTo>
                    <a:pt x="89686" y="219059"/>
                  </a:lnTo>
                  <a:lnTo>
                    <a:pt x="65814" y="156529"/>
                  </a:lnTo>
                  <a:lnTo>
                    <a:pt x="58214" y="121868"/>
                  </a:lnTo>
                  <a:lnTo>
                    <a:pt x="55646" y="68234"/>
                  </a:lnTo>
                  <a:lnTo>
                    <a:pt x="58945" y="56742"/>
                  </a:lnTo>
                  <a:lnTo>
                    <a:pt x="86337" y="21488"/>
                  </a:lnTo>
                  <a:lnTo>
                    <a:pt x="93444" y="13880"/>
                  </a:lnTo>
                  <a:lnTo>
                    <a:pt x="113818" y="5426"/>
                  </a:lnTo>
                  <a:lnTo>
                    <a:pt x="165026" y="0"/>
                  </a:lnTo>
                  <a:lnTo>
                    <a:pt x="189307" y="5496"/>
                  </a:lnTo>
                  <a:lnTo>
                    <a:pt x="200695" y="10238"/>
                  </a:lnTo>
                  <a:lnTo>
                    <a:pt x="208287" y="18078"/>
                  </a:lnTo>
                  <a:lnTo>
                    <a:pt x="216722" y="39268"/>
                  </a:lnTo>
                  <a:lnTo>
                    <a:pt x="217352" y="61163"/>
                  </a:lnTo>
                  <a:lnTo>
                    <a:pt x="203947" y="115559"/>
                  </a:lnTo>
                  <a:lnTo>
                    <a:pt x="181357" y="1671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58003" y="2300151"/>
              <a:ext cx="42827" cy="36986"/>
            </a:xfrm>
            <a:custGeom>
              <a:avLst/>
              <a:gdLst/>
              <a:ahLst/>
              <a:cxnLst/>
              <a:rect l="0" t="0" r="0" b="0"/>
              <a:pathLst>
                <a:path w="42827" h="36986">
                  <a:moveTo>
                    <a:pt x="42826" y="5590"/>
                  </a:moveTo>
                  <a:lnTo>
                    <a:pt x="26058" y="0"/>
                  </a:lnTo>
                  <a:lnTo>
                    <a:pt x="18779" y="694"/>
                  </a:lnTo>
                  <a:lnTo>
                    <a:pt x="4452" y="7703"/>
                  </a:lnTo>
                  <a:lnTo>
                    <a:pt x="866" y="14017"/>
                  </a:lnTo>
                  <a:lnTo>
                    <a:pt x="0" y="30392"/>
                  </a:lnTo>
                  <a:lnTo>
                    <a:pt x="3747" y="34993"/>
                  </a:lnTo>
                  <a:lnTo>
                    <a:pt x="9754" y="36890"/>
                  </a:lnTo>
                  <a:lnTo>
                    <a:pt x="17269" y="36985"/>
                  </a:lnTo>
                  <a:lnTo>
                    <a:pt x="21108" y="33539"/>
                  </a:lnTo>
                  <a:lnTo>
                    <a:pt x="22498" y="27732"/>
                  </a:lnTo>
                  <a:lnTo>
                    <a:pt x="22255" y="20351"/>
                  </a:lnTo>
                  <a:lnTo>
                    <a:pt x="20923" y="16600"/>
                  </a:lnTo>
                  <a:lnTo>
                    <a:pt x="18865" y="15270"/>
                  </a:lnTo>
                  <a:lnTo>
                    <a:pt x="11240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212253" y="1890830"/>
              <a:ext cx="188659" cy="551782"/>
            </a:xfrm>
            <a:custGeom>
              <a:avLst/>
              <a:gdLst/>
              <a:ahLst/>
              <a:cxnLst/>
              <a:rect l="0" t="0" r="0" b="0"/>
              <a:pathLst>
                <a:path w="188659" h="551782">
                  <a:moveTo>
                    <a:pt x="188658" y="130641"/>
                  </a:moveTo>
                  <a:lnTo>
                    <a:pt x="185539" y="87949"/>
                  </a:lnTo>
                  <a:lnTo>
                    <a:pt x="174086" y="56771"/>
                  </a:lnTo>
                  <a:lnTo>
                    <a:pt x="149255" y="14794"/>
                  </a:lnTo>
                  <a:lnTo>
                    <a:pt x="140163" y="7786"/>
                  </a:lnTo>
                  <a:lnTo>
                    <a:pt x="117582" y="0"/>
                  </a:lnTo>
                  <a:lnTo>
                    <a:pt x="84151" y="1205"/>
                  </a:lnTo>
                  <a:lnTo>
                    <a:pt x="52018" y="14561"/>
                  </a:lnTo>
                  <a:lnTo>
                    <a:pt x="25860" y="38925"/>
                  </a:lnTo>
                  <a:lnTo>
                    <a:pt x="8881" y="68371"/>
                  </a:lnTo>
                  <a:lnTo>
                    <a:pt x="1068" y="118168"/>
                  </a:lnTo>
                  <a:lnTo>
                    <a:pt x="0" y="145374"/>
                  </a:lnTo>
                  <a:lnTo>
                    <a:pt x="5764" y="166825"/>
                  </a:lnTo>
                  <a:lnTo>
                    <a:pt x="28529" y="199660"/>
                  </a:lnTo>
                  <a:lnTo>
                    <a:pt x="48080" y="208109"/>
                  </a:lnTo>
                  <a:lnTo>
                    <a:pt x="59844" y="210363"/>
                  </a:lnTo>
                  <a:lnTo>
                    <a:pt x="70027" y="209525"/>
                  </a:lnTo>
                  <a:lnTo>
                    <a:pt x="87581" y="202355"/>
                  </a:lnTo>
                  <a:lnTo>
                    <a:pt x="146435" y="151484"/>
                  </a:lnTo>
                  <a:lnTo>
                    <a:pt x="174599" y="123580"/>
                  </a:lnTo>
                  <a:lnTo>
                    <a:pt x="178116" y="123594"/>
                  </a:lnTo>
                  <a:lnTo>
                    <a:pt x="179290" y="128283"/>
                  </a:lnTo>
                  <a:lnTo>
                    <a:pt x="178283" y="183406"/>
                  </a:lnTo>
                  <a:lnTo>
                    <a:pt x="178175" y="231023"/>
                  </a:lnTo>
                  <a:lnTo>
                    <a:pt x="178144" y="282177"/>
                  </a:lnTo>
                  <a:lnTo>
                    <a:pt x="178134" y="333208"/>
                  </a:lnTo>
                  <a:lnTo>
                    <a:pt x="181250" y="392966"/>
                  </a:lnTo>
                  <a:lnTo>
                    <a:pt x="187195" y="449830"/>
                  </a:lnTo>
                  <a:lnTo>
                    <a:pt x="187200" y="511019"/>
                  </a:lnTo>
                  <a:lnTo>
                    <a:pt x="178130" y="5517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810901" y="2853222"/>
            <a:ext cx="305327" cy="294799"/>
            <a:chOff x="1810901" y="2853222"/>
            <a:chExt cx="305327" cy="294799"/>
          </a:xfrm>
        </p:grpSpPr>
        <p:sp>
          <p:nvSpPr>
            <p:cNvPr id="20" name="Freeform 19"/>
            <p:cNvSpPr/>
            <p:nvPr/>
          </p:nvSpPr>
          <p:spPr>
            <a:xfrm>
              <a:off x="2010943" y="2853222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21057" y="0"/>
                  </a:moveTo>
                  <a:lnTo>
                    <a:pt x="9878" y="11179"/>
                  </a:lnTo>
                  <a:lnTo>
                    <a:pt x="4390" y="29145"/>
                  </a:lnTo>
                  <a:lnTo>
                    <a:pt x="3121" y="51558"/>
                  </a:lnTo>
                  <a:lnTo>
                    <a:pt x="8718" y="100782"/>
                  </a:lnTo>
                  <a:lnTo>
                    <a:pt x="10171" y="160548"/>
                  </a:lnTo>
                  <a:lnTo>
                    <a:pt x="10422" y="208877"/>
                  </a:lnTo>
                  <a:lnTo>
                    <a:pt x="3272" y="265695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810901" y="3000621"/>
              <a:ext cx="305327" cy="10530"/>
            </a:xfrm>
            <a:custGeom>
              <a:avLst/>
              <a:gdLst/>
              <a:ahLst/>
              <a:cxnLst/>
              <a:rect l="0" t="0" r="0" b="0"/>
              <a:pathLst>
                <a:path w="305327" h="10530">
                  <a:moveTo>
                    <a:pt x="305326" y="10529"/>
                  </a:moveTo>
                  <a:lnTo>
                    <a:pt x="246710" y="4940"/>
                  </a:lnTo>
                  <a:lnTo>
                    <a:pt x="184130" y="976"/>
                  </a:lnTo>
                  <a:lnTo>
                    <a:pt x="132806" y="290"/>
                  </a:lnTo>
                  <a:lnTo>
                    <a:pt x="80554" y="86"/>
                  </a:lnTo>
                  <a:lnTo>
                    <a:pt x="22974" y="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421554" y="2586056"/>
            <a:ext cx="2842695" cy="730421"/>
            <a:chOff x="2421554" y="2586056"/>
            <a:chExt cx="2842695" cy="730421"/>
          </a:xfrm>
        </p:grpSpPr>
        <p:sp>
          <p:nvSpPr>
            <p:cNvPr id="23" name="Freeform 22"/>
            <p:cNvSpPr/>
            <p:nvPr/>
          </p:nvSpPr>
          <p:spPr>
            <a:xfrm>
              <a:off x="4036882" y="2990093"/>
              <a:ext cx="58704" cy="84039"/>
            </a:xfrm>
            <a:custGeom>
              <a:avLst/>
              <a:gdLst/>
              <a:ahLst/>
              <a:cxnLst/>
              <a:rect l="0" t="0" r="0" b="0"/>
              <a:pathLst>
                <a:path w="58704" h="84039">
                  <a:moveTo>
                    <a:pt x="58703" y="52642"/>
                  </a:moveTo>
                  <a:lnTo>
                    <a:pt x="41936" y="47053"/>
                  </a:lnTo>
                  <a:lnTo>
                    <a:pt x="34657" y="47746"/>
                  </a:lnTo>
                  <a:lnTo>
                    <a:pt x="20330" y="54756"/>
                  </a:lnTo>
                  <a:lnTo>
                    <a:pt x="16743" y="61070"/>
                  </a:lnTo>
                  <a:lnTo>
                    <a:pt x="15877" y="77445"/>
                  </a:lnTo>
                  <a:lnTo>
                    <a:pt x="19624" y="82046"/>
                  </a:lnTo>
                  <a:lnTo>
                    <a:pt x="25632" y="83943"/>
                  </a:lnTo>
                  <a:lnTo>
                    <a:pt x="33146" y="84038"/>
                  </a:lnTo>
                  <a:lnTo>
                    <a:pt x="40495" y="80592"/>
                  </a:lnTo>
                  <a:lnTo>
                    <a:pt x="54900" y="67404"/>
                  </a:lnTo>
                  <a:lnTo>
                    <a:pt x="57338" y="58974"/>
                  </a:lnTo>
                  <a:lnTo>
                    <a:pt x="53807" y="40248"/>
                  </a:lnTo>
                  <a:lnTo>
                    <a:pt x="48420" y="35021"/>
                  </a:lnTo>
                  <a:lnTo>
                    <a:pt x="41319" y="32706"/>
                  </a:lnTo>
                  <a:lnTo>
                    <a:pt x="33076" y="32332"/>
                  </a:lnTo>
                  <a:lnTo>
                    <a:pt x="14558" y="38157"/>
                  </a:lnTo>
                  <a:lnTo>
                    <a:pt x="4707" y="42985"/>
                  </a:lnTo>
                  <a:lnTo>
                    <a:pt x="479" y="48544"/>
                  </a:lnTo>
                  <a:lnTo>
                    <a:pt x="0" y="54590"/>
                  </a:lnTo>
                  <a:lnTo>
                    <a:pt x="2020" y="60960"/>
                  </a:lnTo>
                  <a:lnTo>
                    <a:pt x="6876" y="64036"/>
                  </a:lnTo>
                  <a:lnTo>
                    <a:pt x="21631" y="64335"/>
                  </a:lnTo>
                  <a:lnTo>
                    <a:pt x="36768" y="57449"/>
                  </a:lnTo>
                  <a:lnTo>
                    <a:pt x="44079" y="52337"/>
                  </a:lnTo>
                  <a:lnTo>
                    <a:pt x="47784" y="45420"/>
                  </a:lnTo>
                  <a:lnTo>
                    <a:pt x="48781" y="28376"/>
                  </a:lnTo>
                  <a:lnTo>
                    <a:pt x="46239" y="21257"/>
                  </a:lnTo>
                  <a:lnTo>
                    <a:pt x="2711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01512" y="2611067"/>
              <a:ext cx="275668" cy="406588"/>
            </a:xfrm>
            <a:custGeom>
              <a:avLst/>
              <a:gdLst/>
              <a:ahLst/>
              <a:cxnLst/>
              <a:rect l="0" t="0" r="0" b="0"/>
              <a:pathLst>
                <a:path w="275668" h="406588">
                  <a:moveTo>
                    <a:pt x="109928" y="52642"/>
                  </a:moveTo>
                  <a:lnTo>
                    <a:pt x="85882" y="62218"/>
                  </a:lnTo>
                  <a:lnTo>
                    <a:pt x="50335" y="92046"/>
                  </a:lnTo>
                  <a:lnTo>
                    <a:pt x="34819" y="118130"/>
                  </a:lnTo>
                  <a:lnTo>
                    <a:pt x="11846" y="179188"/>
                  </a:lnTo>
                  <a:lnTo>
                    <a:pt x="0" y="237949"/>
                  </a:lnTo>
                  <a:lnTo>
                    <a:pt x="3917" y="287443"/>
                  </a:lnTo>
                  <a:lnTo>
                    <a:pt x="13657" y="329923"/>
                  </a:lnTo>
                  <a:lnTo>
                    <a:pt x="37316" y="366424"/>
                  </a:lnTo>
                  <a:lnTo>
                    <a:pt x="70109" y="396164"/>
                  </a:lnTo>
                  <a:lnTo>
                    <a:pt x="93010" y="404190"/>
                  </a:lnTo>
                  <a:lnTo>
                    <a:pt x="118787" y="406587"/>
                  </a:lnTo>
                  <a:lnTo>
                    <a:pt x="181790" y="395581"/>
                  </a:lnTo>
                  <a:lnTo>
                    <a:pt x="214669" y="374573"/>
                  </a:lnTo>
                  <a:lnTo>
                    <a:pt x="241048" y="346121"/>
                  </a:lnTo>
                  <a:lnTo>
                    <a:pt x="258093" y="315464"/>
                  </a:lnTo>
                  <a:lnTo>
                    <a:pt x="273163" y="256853"/>
                  </a:lnTo>
                  <a:lnTo>
                    <a:pt x="275667" y="207386"/>
                  </a:lnTo>
                  <a:lnTo>
                    <a:pt x="266626" y="151276"/>
                  </a:lnTo>
                  <a:lnTo>
                    <a:pt x="248976" y="95267"/>
                  </a:lnTo>
                  <a:lnTo>
                    <a:pt x="218085" y="47770"/>
                  </a:lnTo>
                  <a:lnTo>
                    <a:pt x="182115" y="19142"/>
                  </a:lnTo>
                  <a:lnTo>
                    <a:pt x="1415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885223" y="2586056"/>
              <a:ext cx="354856" cy="540908"/>
            </a:xfrm>
            <a:custGeom>
              <a:avLst/>
              <a:gdLst/>
              <a:ahLst/>
              <a:cxnLst/>
              <a:rect l="0" t="0" r="0" b="0"/>
              <a:pathLst>
                <a:path w="354856" h="540908">
                  <a:moveTo>
                    <a:pt x="0" y="77653"/>
                  </a:moveTo>
                  <a:lnTo>
                    <a:pt x="17980" y="62012"/>
                  </a:lnTo>
                  <a:lnTo>
                    <a:pt x="60353" y="46444"/>
                  </a:lnTo>
                  <a:lnTo>
                    <a:pt x="118766" y="37694"/>
                  </a:lnTo>
                  <a:lnTo>
                    <a:pt x="176534" y="27559"/>
                  </a:lnTo>
                  <a:lnTo>
                    <a:pt x="225961" y="18877"/>
                  </a:lnTo>
                  <a:lnTo>
                    <a:pt x="288826" y="12231"/>
                  </a:lnTo>
                  <a:lnTo>
                    <a:pt x="341321" y="0"/>
                  </a:lnTo>
                  <a:lnTo>
                    <a:pt x="349210" y="1318"/>
                  </a:lnTo>
                  <a:lnTo>
                    <a:pt x="353299" y="5706"/>
                  </a:lnTo>
                  <a:lnTo>
                    <a:pt x="354855" y="12141"/>
                  </a:lnTo>
                  <a:lnTo>
                    <a:pt x="345868" y="43554"/>
                  </a:lnTo>
                  <a:lnTo>
                    <a:pt x="318305" y="101499"/>
                  </a:lnTo>
                  <a:lnTo>
                    <a:pt x="296711" y="161002"/>
                  </a:lnTo>
                  <a:lnTo>
                    <a:pt x="276777" y="211794"/>
                  </a:lnTo>
                  <a:lnTo>
                    <a:pt x="261642" y="263888"/>
                  </a:lnTo>
                  <a:lnTo>
                    <a:pt x="246047" y="319421"/>
                  </a:lnTo>
                  <a:lnTo>
                    <a:pt x="231702" y="378051"/>
                  </a:lnTo>
                  <a:lnTo>
                    <a:pt x="217603" y="429709"/>
                  </a:lnTo>
                  <a:lnTo>
                    <a:pt x="196318" y="483804"/>
                  </a:lnTo>
                  <a:lnTo>
                    <a:pt x="178984" y="5409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638565" y="2632124"/>
              <a:ext cx="154653" cy="396322"/>
            </a:xfrm>
            <a:custGeom>
              <a:avLst/>
              <a:gdLst/>
              <a:ahLst/>
              <a:cxnLst/>
              <a:rect l="0" t="0" r="0" b="0"/>
              <a:pathLst>
                <a:path w="154653" h="396322">
                  <a:moveTo>
                    <a:pt x="151694" y="0"/>
                  </a:moveTo>
                  <a:lnTo>
                    <a:pt x="109032" y="54114"/>
                  </a:lnTo>
                  <a:lnTo>
                    <a:pt x="75583" y="106649"/>
                  </a:lnTo>
                  <a:lnTo>
                    <a:pt x="54728" y="158890"/>
                  </a:lnTo>
                  <a:lnTo>
                    <a:pt x="28425" y="214270"/>
                  </a:lnTo>
                  <a:lnTo>
                    <a:pt x="9104" y="269099"/>
                  </a:lnTo>
                  <a:lnTo>
                    <a:pt x="0" y="303951"/>
                  </a:lnTo>
                  <a:lnTo>
                    <a:pt x="9087" y="363377"/>
                  </a:lnTo>
                  <a:lnTo>
                    <a:pt x="14509" y="373272"/>
                  </a:lnTo>
                  <a:lnTo>
                    <a:pt x="29892" y="387387"/>
                  </a:lnTo>
                  <a:lnTo>
                    <a:pt x="51546" y="394440"/>
                  </a:lnTo>
                  <a:lnTo>
                    <a:pt x="63872" y="396321"/>
                  </a:lnTo>
                  <a:lnTo>
                    <a:pt x="86925" y="392172"/>
                  </a:lnTo>
                  <a:lnTo>
                    <a:pt x="107700" y="381359"/>
                  </a:lnTo>
                  <a:lnTo>
                    <a:pt x="124732" y="364855"/>
                  </a:lnTo>
                  <a:lnTo>
                    <a:pt x="146325" y="325664"/>
                  </a:lnTo>
                  <a:lnTo>
                    <a:pt x="154377" y="305006"/>
                  </a:lnTo>
                  <a:lnTo>
                    <a:pt x="154652" y="295755"/>
                  </a:lnTo>
                  <a:lnTo>
                    <a:pt x="148719" y="279235"/>
                  </a:lnTo>
                  <a:lnTo>
                    <a:pt x="126636" y="256782"/>
                  </a:lnTo>
                  <a:lnTo>
                    <a:pt x="117441" y="253076"/>
                  </a:lnTo>
                  <a:lnTo>
                    <a:pt x="97866" y="252078"/>
                  </a:lnTo>
                  <a:lnTo>
                    <a:pt x="56937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242777" y="2621595"/>
              <a:ext cx="52643" cy="379027"/>
            </a:xfrm>
            <a:custGeom>
              <a:avLst/>
              <a:gdLst/>
              <a:ahLst/>
              <a:cxnLst/>
              <a:rect l="0" t="0" r="0" b="0"/>
              <a:pathLst>
                <a:path w="52643" h="379027">
                  <a:moveTo>
                    <a:pt x="52642" y="0"/>
                  </a:moveTo>
                  <a:lnTo>
                    <a:pt x="35854" y="62281"/>
                  </a:lnTo>
                  <a:lnTo>
                    <a:pt x="32428" y="122570"/>
                  </a:lnTo>
                  <a:lnTo>
                    <a:pt x="31835" y="177867"/>
                  </a:lnTo>
                  <a:lnTo>
                    <a:pt x="26045" y="237776"/>
                  </a:lnTo>
                  <a:lnTo>
                    <a:pt x="14807" y="291810"/>
                  </a:lnTo>
                  <a:lnTo>
                    <a:pt x="8254" y="344424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663709" y="2632124"/>
              <a:ext cx="229055" cy="513208"/>
            </a:xfrm>
            <a:custGeom>
              <a:avLst/>
              <a:gdLst/>
              <a:ahLst/>
              <a:cxnLst/>
              <a:rect l="0" t="0" r="0" b="0"/>
              <a:pathLst>
                <a:path w="229055" h="513208">
                  <a:moveTo>
                    <a:pt x="221099" y="0"/>
                  </a:moveTo>
                  <a:lnTo>
                    <a:pt x="178407" y="3119"/>
                  </a:lnTo>
                  <a:lnTo>
                    <a:pt x="117861" y="9553"/>
                  </a:lnTo>
                  <a:lnTo>
                    <a:pt x="62883" y="10336"/>
                  </a:lnTo>
                  <a:lnTo>
                    <a:pt x="48941" y="10400"/>
                  </a:lnTo>
                  <a:lnTo>
                    <a:pt x="38477" y="13952"/>
                  </a:lnTo>
                  <a:lnTo>
                    <a:pt x="23730" y="27258"/>
                  </a:lnTo>
                  <a:lnTo>
                    <a:pt x="20500" y="35719"/>
                  </a:lnTo>
                  <a:lnTo>
                    <a:pt x="20753" y="95951"/>
                  </a:lnTo>
                  <a:lnTo>
                    <a:pt x="20997" y="153961"/>
                  </a:lnTo>
                  <a:lnTo>
                    <a:pt x="21031" y="182291"/>
                  </a:lnTo>
                  <a:lnTo>
                    <a:pt x="24549" y="190547"/>
                  </a:lnTo>
                  <a:lnTo>
                    <a:pt x="30404" y="194882"/>
                  </a:lnTo>
                  <a:lnTo>
                    <a:pt x="37817" y="196602"/>
                  </a:lnTo>
                  <a:lnTo>
                    <a:pt x="100893" y="196264"/>
                  </a:lnTo>
                  <a:lnTo>
                    <a:pt x="152597" y="201635"/>
                  </a:lnTo>
                  <a:lnTo>
                    <a:pt x="171547" y="210888"/>
                  </a:lnTo>
                  <a:lnTo>
                    <a:pt x="184648" y="225919"/>
                  </a:lnTo>
                  <a:lnTo>
                    <a:pt x="210143" y="284692"/>
                  </a:lnTo>
                  <a:lnTo>
                    <a:pt x="226892" y="338137"/>
                  </a:lnTo>
                  <a:lnTo>
                    <a:pt x="229054" y="375749"/>
                  </a:lnTo>
                  <a:lnTo>
                    <a:pt x="221636" y="409641"/>
                  </a:lnTo>
                  <a:lnTo>
                    <a:pt x="211199" y="431237"/>
                  </a:lnTo>
                  <a:lnTo>
                    <a:pt x="162648" y="480147"/>
                  </a:lnTo>
                  <a:lnTo>
                    <a:pt x="125195" y="500343"/>
                  </a:lnTo>
                  <a:lnTo>
                    <a:pt x="93247" y="510768"/>
                  </a:lnTo>
                  <a:lnTo>
                    <a:pt x="55835" y="513207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421554" y="3254281"/>
              <a:ext cx="2842695" cy="62196"/>
            </a:xfrm>
            <a:custGeom>
              <a:avLst/>
              <a:gdLst/>
              <a:ahLst/>
              <a:cxnLst/>
              <a:rect l="0" t="0" r="0" b="0"/>
              <a:pathLst>
                <a:path w="2842695" h="62196">
                  <a:moveTo>
                    <a:pt x="2842694" y="9553"/>
                  </a:moveTo>
                  <a:lnTo>
                    <a:pt x="2800003" y="6433"/>
                  </a:lnTo>
                  <a:lnTo>
                    <a:pt x="2738286" y="0"/>
                  </a:lnTo>
                  <a:lnTo>
                    <a:pt x="2689966" y="483"/>
                  </a:lnTo>
                  <a:lnTo>
                    <a:pt x="2637434" y="6346"/>
                  </a:lnTo>
                  <a:lnTo>
                    <a:pt x="2580275" y="8603"/>
                  </a:lnTo>
                  <a:lnTo>
                    <a:pt x="2520974" y="12485"/>
                  </a:lnTo>
                  <a:lnTo>
                    <a:pt x="2469529" y="18581"/>
                  </a:lnTo>
                  <a:lnTo>
                    <a:pt x="2414307" y="19785"/>
                  </a:lnTo>
                  <a:lnTo>
                    <a:pt x="2358338" y="16903"/>
                  </a:lnTo>
                  <a:lnTo>
                    <a:pt x="2302223" y="11005"/>
                  </a:lnTo>
                  <a:lnTo>
                    <a:pt x="2246078" y="9840"/>
                  </a:lnTo>
                  <a:lnTo>
                    <a:pt x="2186808" y="9610"/>
                  </a:lnTo>
                  <a:lnTo>
                    <a:pt x="2124711" y="9564"/>
                  </a:lnTo>
                  <a:lnTo>
                    <a:pt x="2075978" y="9556"/>
                  </a:lnTo>
                  <a:lnTo>
                    <a:pt x="2024493" y="9554"/>
                  </a:lnTo>
                  <a:lnTo>
                    <a:pt x="1961930" y="16789"/>
                  </a:lnTo>
                  <a:lnTo>
                    <a:pt x="1911673" y="19106"/>
                  </a:lnTo>
                  <a:lnTo>
                    <a:pt x="1858567" y="19792"/>
                  </a:lnTo>
                  <a:lnTo>
                    <a:pt x="1800068" y="19996"/>
                  </a:lnTo>
                  <a:lnTo>
                    <a:pt x="1745171" y="20056"/>
                  </a:lnTo>
                  <a:lnTo>
                    <a:pt x="1690690" y="20074"/>
                  </a:lnTo>
                  <a:lnTo>
                    <a:pt x="1631784" y="20079"/>
                  </a:lnTo>
                  <a:lnTo>
                    <a:pt x="1575596" y="20081"/>
                  </a:lnTo>
                  <a:lnTo>
                    <a:pt x="1515014" y="20081"/>
                  </a:lnTo>
                  <a:lnTo>
                    <a:pt x="1453779" y="21251"/>
                  </a:lnTo>
                  <a:lnTo>
                    <a:pt x="1398072" y="27317"/>
                  </a:lnTo>
                  <a:lnTo>
                    <a:pt x="1343351" y="28464"/>
                  </a:lnTo>
                  <a:lnTo>
                    <a:pt x="1284374" y="23085"/>
                  </a:lnTo>
                  <a:lnTo>
                    <a:pt x="1228164" y="20971"/>
                  </a:lnTo>
                  <a:lnTo>
                    <a:pt x="1168746" y="21515"/>
                  </a:lnTo>
                  <a:lnTo>
                    <a:pt x="1112406" y="27395"/>
                  </a:lnTo>
                  <a:lnTo>
                    <a:pt x="1052948" y="29657"/>
                  </a:lnTo>
                  <a:lnTo>
                    <a:pt x="996597" y="30328"/>
                  </a:lnTo>
                  <a:lnTo>
                    <a:pt x="937137" y="31696"/>
                  </a:lnTo>
                  <a:lnTo>
                    <a:pt x="881954" y="37821"/>
                  </a:lnTo>
                  <a:lnTo>
                    <a:pt x="828559" y="40155"/>
                  </a:lnTo>
                  <a:lnTo>
                    <a:pt x="776863" y="42017"/>
                  </a:lnTo>
                  <a:lnTo>
                    <a:pt x="713761" y="49414"/>
                  </a:lnTo>
                  <a:lnTo>
                    <a:pt x="662650" y="50999"/>
                  </a:lnTo>
                  <a:lnTo>
                    <a:pt x="613581" y="51469"/>
                  </a:lnTo>
                  <a:lnTo>
                    <a:pt x="566287" y="51608"/>
                  </a:lnTo>
                  <a:lnTo>
                    <a:pt x="503493" y="51655"/>
                  </a:lnTo>
                  <a:lnTo>
                    <a:pt x="444859" y="51664"/>
                  </a:lnTo>
                  <a:lnTo>
                    <a:pt x="396453" y="51666"/>
                  </a:lnTo>
                  <a:lnTo>
                    <a:pt x="337581" y="51667"/>
                  </a:lnTo>
                  <a:lnTo>
                    <a:pt x="285638" y="51667"/>
                  </a:lnTo>
                  <a:lnTo>
                    <a:pt x="241594" y="51667"/>
                  </a:lnTo>
                  <a:lnTo>
                    <a:pt x="194722" y="51667"/>
                  </a:lnTo>
                  <a:lnTo>
                    <a:pt x="149714" y="51667"/>
                  </a:lnTo>
                  <a:lnTo>
                    <a:pt x="91153" y="51667"/>
                  </a:lnTo>
                  <a:lnTo>
                    <a:pt x="29444" y="57256"/>
                  </a:lnTo>
                  <a:lnTo>
                    <a:pt x="0" y="621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>
            <a:off x="4887847" y="1968829"/>
            <a:ext cx="363111" cy="340182"/>
          </a:xfrm>
          <a:custGeom>
            <a:avLst/>
            <a:gdLst/>
            <a:ahLst/>
            <a:cxnLst/>
            <a:rect l="0" t="0" r="0" b="0"/>
            <a:pathLst>
              <a:path w="363111" h="340182">
                <a:moveTo>
                  <a:pt x="218474" y="21057"/>
                </a:moveTo>
                <a:lnTo>
                  <a:pt x="186022" y="14991"/>
                </a:lnTo>
                <a:lnTo>
                  <a:pt x="153877" y="21079"/>
                </a:lnTo>
                <a:lnTo>
                  <a:pt x="93562" y="50060"/>
                </a:lnTo>
                <a:lnTo>
                  <a:pt x="60970" y="76054"/>
                </a:lnTo>
                <a:lnTo>
                  <a:pt x="21132" y="137077"/>
                </a:lnTo>
                <a:lnTo>
                  <a:pt x="6234" y="168517"/>
                </a:lnTo>
                <a:lnTo>
                  <a:pt x="0" y="205648"/>
                </a:lnTo>
                <a:lnTo>
                  <a:pt x="3743" y="240697"/>
                </a:lnTo>
                <a:lnTo>
                  <a:pt x="17850" y="273308"/>
                </a:lnTo>
                <a:lnTo>
                  <a:pt x="42436" y="299609"/>
                </a:lnTo>
                <a:lnTo>
                  <a:pt x="82185" y="321051"/>
                </a:lnTo>
                <a:lnTo>
                  <a:pt x="139912" y="340181"/>
                </a:lnTo>
                <a:lnTo>
                  <a:pt x="180509" y="339700"/>
                </a:lnTo>
                <a:lnTo>
                  <a:pt x="241810" y="322706"/>
                </a:lnTo>
                <a:lnTo>
                  <a:pt x="279201" y="301117"/>
                </a:lnTo>
                <a:lnTo>
                  <a:pt x="300446" y="281229"/>
                </a:lnTo>
                <a:lnTo>
                  <a:pt x="340547" y="222315"/>
                </a:lnTo>
                <a:lnTo>
                  <a:pt x="356549" y="184284"/>
                </a:lnTo>
                <a:lnTo>
                  <a:pt x="363110" y="137791"/>
                </a:lnTo>
                <a:lnTo>
                  <a:pt x="359465" y="92559"/>
                </a:lnTo>
                <a:lnTo>
                  <a:pt x="347817" y="66873"/>
                </a:lnTo>
                <a:lnTo>
                  <a:pt x="321529" y="35802"/>
                </a:lnTo>
                <a:lnTo>
                  <a:pt x="291513" y="14897"/>
                </a:lnTo>
                <a:lnTo>
                  <a:pt x="270823" y="6621"/>
                </a:lnTo>
                <a:lnTo>
                  <a:pt x="229003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/>
          <p:cNvGrpSpPr/>
          <p:nvPr/>
        </p:nvGrpSpPr>
        <p:grpSpPr>
          <a:xfrm>
            <a:off x="2558425" y="3407235"/>
            <a:ext cx="2587937" cy="624687"/>
            <a:chOff x="2558425" y="3407235"/>
            <a:chExt cx="2587937" cy="624687"/>
          </a:xfrm>
        </p:grpSpPr>
        <p:sp>
          <p:nvSpPr>
            <p:cNvPr id="32" name="Freeform 31"/>
            <p:cNvSpPr/>
            <p:nvPr/>
          </p:nvSpPr>
          <p:spPr>
            <a:xfrm>
              <a:off x="4906279" y="3468864"/>
              <a:ext cx="240083" cy="416152"/>
            </a:xfrm>
            <a:custGeom>
              <a:avLst/>
              <a:gdLst/>
              <a:ahLst/>
              <a:cxnLst/>
              <a:rect l="0" t="0" r="0" b="0"/>
              <a:pathLst>
                <a:path w="240083" h="416152">
                  <a:moveTo>
                    <a:pt x="0" y="26597"/>
                  </a:moveTo>
                  <a:lnTo>
                    <a:pt x="63450" y="9808"/>
                  </a:lnTo>
                  <a:lnTo>
                    <a:pt x="110957" y="6804"/>
                  </a:lnTo>
                  <a:lnTo>
                    <a:pt x="160908" y="5914"/>
                  </a:lnTo>
                  <a:lnTo>
                    <a:pt x="217181" y="2494"/>
                  </a:lnTo>
                  <a:lnTo>
                    <a:pt x="229016" y="0"/>
                  </a:lnTo>
                  <a:lnTo>
                    <a:pt x="235735" y="1847"/>
                  </a:lnTo>
                  <a:lnTo>
                    <a:pt x="239045" y="6587"/>
                  </a:lnTo>
                  <a:lnTo>
                    <a:pt x="240082" y="13257"/>
                  </a:lnTo>
                  <a:lnTo>
                    <a:pt x="234995" y="30027"/>
                  </a:lnTo>
                  <a:lnTo>
                    <a:pt x="207747" y="90069"/>
                  </a:lnTo>
                  <a:lnTo>
                    <a:pt x="182339" y="150855"/>
                  </a:lnTo>
                  <a:lnTo>
                    <a:pt x="160324" y="205863"/>
                  </a:lnTo>
                  <a:lnTo>
                    <a:pt x="144363" y="261789"/>
                  </a:lnTo>
                  <a:lnTo>
                    <a:pt x="122710" y="317896"/>
                  </a:lnTo>
                  <a:lnTo>
                    <a:pt x="105954" y="370920"/>
                  </a:lnTo>
                  <a:lnTo>
                    <a:pt x="94955" y="398460"/>
                  </a:lnTo>
                  <a:lnTo>
                    <a:pt x="84228" y="4161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312425" y="3429184"/>
              <a:ext cx="193650" cy="476889"/>
            </a:xfrm>
            <a:custGeom>
              <a:avLst/>
              <a:gdLst/>
              <a:ahLst/>
              <a:cxnLst/>
              <a:rect l="0" t="0" r="0" b="0"/>
              <a:pathLst>
                <a:path w="193650" h="476889">
                  <a:moveTo>
                    <a:pt x="183243" y="97862"/>
                  </a:moveTo>
                  <a:lnTo>
                    <a:pt x="183243" y="75505"/>
                  </a:lnTo>
                  <a:lnTo>
                    <a:pt x="172065" y="44834"/>
                  </a:lnTo>
                  <a:lnTo>
                    <a:pt x="153935" y="19109"/>
                  </a:lnTo>
                  <a:lnTo>
                    <a:pt x="128156" y="2258"/>
                  </a:lnTo>
                  <a:lnTo>
                    <a:pt x="108457" y="0"/>
                  </a:lnTo>
                  <a:lnTo>
                    <a:pt x="89174" y="4065"/>
                  </a:lnTo>
                  <a:lnTo>
                    <a:pt x="57730" y="25739"/>
                  </a:lnTo>
                  <a:lnTo>
                    <a:pt x="23085" y="60635"/>
                  </a:lnTo>
                  <a:lnTo>
                    <a:pt x="9187" y="91122"/>
                  </a:lnTo>
                  <a:lnTo>
                    <a:pt x="0" y="133819"/>
                  </a:lnTo>
                  <a:lnTo>
                    <a:pt x="6190" y="183994"/>
                  </a:lnTo>
                  <a:lnTo>
                    <a:pt x="13306" y="208673"/>
                  </a:lnTo>
                  <a:lnTo>
                    <a:pt x="24267" y="227440"/>
                  </a:lnTo>
                  <a:lnTo>
                    <a:pt x="40058" y="240460"/>
                  </a:lnTo>
                  <a:lnTo>
                    <a:pt x="49182" y="245570"/>
                  </a:lnTo>
                  <a:lnTo>
                    <a:pt x="68678" y="248128"/>
                  </a:lnTo>
                  <a:lnTo>
                    <a:pt x="89041" y="244196"/>
                  </a:lnTo>
                  <a:lnTo>
                    <a:pt x="119066" y="228828"/>
                  </a:lnTo>
                  <a:lnTo>
                    <a:pt x="158082" y="195813"/>
                  </a:lnTo>
                  <a:lnTo>
                    <a:pt x="173968" y="169388"/>
                  </a:lnTo>
                  <a:lnTo>
                    <a:pt x="187477" y="136037"/>
                  </a:lnTo>
                  <a:lnTo>
                    <a:pt x="184032" y="175852"/>
                  </a:lnTo>
                  <a:lnTo>
                    <a:pt x="191680" y="237030"/>
                  </a:lnTo>
                  <a:lnTo>
                    <a:pt x="193358" y="291339"/>
                  </a:lnTo>
                  <a:lnTo>
                    <a:pt x="193649" y="338723"/>
                  </a:lnTo>
                  <a:lnTo>
                    <a:pt x="188146" y="389807"/>
                  </a:lnTo>
                  <a:lnTo>
                    <a:pt x="184212" y="447555"/>
                  </a:lnTo>
                  <a:lnTo>
                    <a:pt x="183243" y="4768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078919" y="3895544"/>
              <a:ext cx="49720" cy="72386"/>
            </a:xfrm>
            <a:custGeom>
              <a:avLst/>
              <a:gdLst/>
              <a:ahLst/>
              <a:cxnLst/>
              <a:rect l="0" t="0" r="0" b="0"/>
              <a:pathLst>
                <a:path w="49720" h="72386">
                  <a:moveTo>
                    <a:pt x="27195" y="0"/>
                  </a:moveTo>
                  <a:lnTo>
                    <a:pt x="10427" y="5589"/>
                  </a:lnTo>
                  <a:lnTo>
                    <a:pt x="5488" y="11915"/>
                  </a:lnTo>
                  <a:lnTo>
                    <a:pt x="0" y="31422"/>
                  </a:lnTo>
                  <a:lnTo>
                    <a:pt x="3800" y="52570"/>
                  </a:lnTo>
                  <a:lnTo>
                    <a:pt x="8088" y="63122"/>
                  </a:lnTo>
                  <a:lnTo>
                    <a:pt x="14457" y="68988"/>
                  </a:lnTo>
                  <a:lnTo>
                    <a:pt x="22213" y="71728"/>
                  </a:lnTo>
                  <a:lnTo>
                    <a:pt x="30892" y="72385"/>
                  </a:lnTo>
                  <a:lnTo>
                    <a:pt x="37849" y="69313"/>
                  </a:lnTo>
                  <a:lnTo>
                    <a:pt x="48698" y="56542"/>
                  </a:lnTo>
                  <a:lnTo>
                    <a:pt x="49719" y="49393"/>
                  </a:lnTo>
                  <a:lnTo>
                    <a:pt x="44614" y="35211"/>
                  </a:lnTo>
                  <a:lnTo>
                    <a:pt x="39978" y="32832"/>
                  </a:lnTo>
                  <a:lnTo>
                    <a:pt x="34546" y="33586"/>
                  </a:lnTo>
                  <a:lnTo>
                    <a:pt x="28586" y="36429"/>
                  </a:lnTo>
                  <a:lnTo>
                    <a:pt x="25783" y="41833"/>
                  </a:lnTo>
                  <a:lnTo>
                    <a:pt x="25787" y="57197"/>
                  </a:lnTo>
                  <a:lnTo>
                    <a:pt x="25087" y="58018"/>
                  </a:lnTo>
                  <a:lnTo>
                    <a:pt x="16666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797769" y="3442818"/>
              <a:ext cx="13548" cy="494841"/>
            </a:xfrm>
            <a:custGeom>
              <a:avLst/>
              <a:gdLst/>
              <a:ahLst/>
              <a:cxnLst/>
              <a:rect l="0" t="0" r="0" b="0"/>
              <a:pathLst>
                <a:path w="13548" h="494841">
                  <a:moveTo>
                    <a:pt x="13547" y="0"/>
                  </a:moveTo>
                  <a:lnTo>
                    <a:pt x="2368" y="11179"/>
                  </a:lnTo>
                  <a:lnTo>
                    <a:pt x="0" y="32264"/>
                  </a:lnTo>
                  <a:lnTo>
                    <a:pt x="2422" y="93461"/>
                  </a:lnTo>
                  <a:lnTo>
                    <a:pt x="2900" y="154639"/>
                  </a:lnTo>
                  <a:lnTo>
                    <a:pt x="2983" y="204656"/>
                  </a:lnTo>
                  <a:lnTo>
                    <a:pt x="6131" y="267721"/>
                  </a:lnTo>
                  <a:lnTo>
                    <a:pt x="12082" y="325844"/>
                  </a:lnTo>
                  <a:lnTo>
                    <a:pt x="13113" y="376397"/>
                  </a:lnTo>
                  <a:lnTo>
                    <a:pt x="13418" y="428420"/>
                  </a:lnTo>
                  <a:lnTo>
                    <a:pt x="13489" y="457131"/>
                  </a:lnTo>
                  <a:lnTo>
                    <a:pt x="13547" y="494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598048" y="3516518"/>
              <a:ext cx="202740" cy="233021"/>
            </a:xfrm>
            <a:custGeom>
              <a:avLst/>
              <a:gdLst/>
              <a:ahLst/>
              <a:cxnLst/>
              <a:rect l="0" t="0" r="0" b="0"/>
              <a:pathLst>
                <a:path w="202740" h="233021">
                  <a:moveTo>
                    <a:pt x="202739" y="84228"/>
                  </a:moveTo>
                  <a:lnTo>
                    <a:pt x="178693" y="93803"/>
                  </a:lnTo>
                  <a:lnTo>
                    <a:pt x="143146" y="123631"/>
                  </a:lnTo>
                  <a:lnTo>
                    <a:pt x="86713" y="181565"/>
                  </a:lnTo>
                  <a:lnTo>
                    <a:pt x="31356" y="228453"/>
                  </a:lnTo>
                  <a:lnTo>
                    <a:pt x="21803" y="233020"/>
                  </a:lnTo>
                  <a:lnTo>
                    <a:pt x="14265" y="232556"/>
                  </a:lnTo>
                  <a:lnTo>
                    <a:pt x="8070" y="228737"/>
                  </a:lnTo>
                  <a:lnTo>
                    <a:pt x="2770" y="222681"/>
                  </a:lnTo>
                  <a:lnTo>
                    <a:pt x="0" y="200355"/>
                  </a:lnTo>
                  <a:lnTo>
                    <a:pt x="2165" y="143951"/>
                  </a:lnTo>
                  <a:lnTo>
                    <a:pt x="3762" y="87749"/>
                  </a:lnTo>
                  <a:lnTo>
                    <a:pt x="11010" y="34707"/>
                  </a:lnTo>
                  <a:lnTo>
                    <a:pt x="1322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148020" y="3442818"/>
              <a:ext cx="280214" cy="571755"/>
            </a:xfrm>
            <a:custGeom>
              <a:avLst/>
              <a:gdLst/>
              <a:ahLst/>
              <a:cxnLst/>
              <a:rect l="0" t="0" r="0" b="0"/>
              <a:pathLst>
                <a:path w="280214" h="571755">
                  <a:moveTo>
                    <a:pt x="178985" y="0"/>
                  </a:moveTo>
                  <a:lnTo>
                    <a:pt x="124840" y="0"/>
                  </a:lnTo>
                  <a:lnTo>
                    <a:pt x="69894" y="0"/>
                  </a:lnTo>
                  <a:lnTo>
                    <a:pt x="33578" y="5590"/>
                  </a:lnTo>
                  <a:lnTo>
                    <a:pt x="24725" y="10746"/>
                  </a:lnTo>
                  <a:lnTo>
                    <a:pt x="11769" y="25833"/>
                  </a:lnTo>
                  <a:lnTo>
                    <a:pt x="9016" y="34769"/>
                  </a:lnTo>
                  <a:lnTo>
                    <a:pt x="10099" y="90237"/>
                  </a:lnTo>
                  <a:lnTo>
                    <a:pt x="10444" y="144383"/>
                  </a:lnTo>
                  <a:lnTo>
                    <a:pt x="10512" y="200139"/>
                  </a:lnTo>
                  <a:lnTo>
                    <a:pt x="11691" y="219972"/>
                  </a:lnTo>
                  <a:lnTo>
                    <a:pt x="13643" y="220348"/>
                  </a:lnTo>
                  <a:lnTo>
                    <a:pt x="38062" y="188981"/>
                  </a:lnTo>
                  <a:lnTo>
                    <a:pt x="55521" y="178359"/>
                  </a:lnTo>
                  <a:lnTo>
                    <a:pt x="90671" y="171390"/>
                  </a:lnTo>
                  <a:lnTo>
                    <a:pt x="125132" y="174915"/>
                  </a:lnTo>
                  <a:lnTo>
                    <a:pt x="174283" y="194992"/>
                  </a:lnTo>
                  <a:lnTo>
                    <a:pt x="201118" y="215833"/>
                  </a:lnTo>
                  <a:lnTo>
                    <a:pt x="245452" y="274203"/>
                  </a:lnTo>
                  <a:lnTo>
                    <a:pt x="270579" y="319066"/>
                  </a:lnTo>
                  <a:lnTo>
                    <a:pt x="280213" y="358920"/>
                  </a:lnTo>
                  <a:lnTo>
                    <a:pt x="277879" y="419898"/>
                  </a:lnTo>
                  <a:lnTo>
                    <a:pt x="264984" y="472628"/>
                  </a:lnTo>
                  <a:lnTo>
                    <a:pt x="241119" y="520651"/>
                  </a:lnTo>
                  <a:lnTo>
                    <a:pt x="217672" y="545771"/>
                  </a:lnTo>
                  <a:lnTo>
                    <a:pt x="197349" y="559590"/>
                  </a:lnTo>
                  <a:lnTo>
                    <a:pt x="172719" y="569631"/>
                  </a:lnTo>
                  <a:lnTo>
                    <a:pt x="149294" y="571754"/>
                  </a:lnTo>
                  <a:lnTo>
                    <a:pt x="93836" y="560557"/>
                  </a:lnTo>
                  <a:lnTo>
                    <a:pt x="57180" y="549536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558425" y="3407235"/>
              <a:ext cx="386815" cy="624687"/>
            </a:xfrm>
            <a:custGeom>
              <a:avLst/>
              <a:gdLst/>
              <a:ahLst/>
              <a:cxnLst/>
              <a:rect l="0" t="0" r="0" b="0"/>
              <a:pathLst>
                <a:path w="386815" h="624687">
                  <a:moveTo>
                    <a:pt x="315854" y="25055"/>
                  </a:moveTo>
                  <a:lnTo>
                    <a:pt x="257238" y="19465"/>
                  </a:lnTo>
                  <a:lnTo>
                    <a:pt x="203063" y="14332"/>
                  </a:lnTo>
                  <a:lnTo>
                    <a:pt x="147302" y="3266"/>
                  </a:lnTo>
                  <a:lnTo>
                    <a:pt x="133296" y="0"/>
                  </a:lnTo>
                  <a:lnTo>
                    <a:pt x="111495" y="2611"/>
                  </a:lnTo>
                  <a:lnTo>
                    <a:pt x="102406" y="6583"/>
                  </a:lnTo>
                  <a:lnTo>
                    <a:pt x="97516" y="12740"/>
                  </a:lnTo>
                  <a:lnTo>
                    <a:pt x="95426" y="20355"/>
                  </a:lnTo>
                  <a:lnTo>
                    <a:pt x="96014" y="75172"/>
                  </a:lnTo>
                  <a:lnTo>
                    <a:pt x="103833" y="135596"/>
                  </a:lnTo>
                  <a:lnTo>
                    <a:pt x="104998" y="190346"/>
                  </a:lnTo>
                  <a:lnTo>
                    <a:pt x="105228" y="246221"/>
                  </a:lnTo>
                  <a:lnTo>
                    <a:pt x="99684" y="302319"/>
                  </a:lnTo>
                  <a:lnTo>
                    <a:pt x="90627" y="338834"/>
                  </a:lnTo>
                  <a:lnTo>
                    <a:pt x="90833" y="343035"/>
                  </a:lnTo>
                  <a:lnTo>
                    <a:pt x="93311" y="342327"/>
                  </a:lnTo>
                  <a:lnTo>
                    <a:pt x="148546" y="292707"/>
                  </a:lnTo>
                  <a:lnTo>
                    <a:pt x="172085" y="284391"/>
                  </a:lnTo>
                  <a:lnTo>
                    <a:pt x="225324" y="279053"/>
                  </a:lnTo>
                  <a:lnTo>
                    <a:pt x="261345" y="283717"/>
                  </a:lnTo>
                  <a:lnTo>
                    <a:pt x="317154" y="317176"/>
                  </a:lnTo>
                  <a:lnTo>
                    <a:pt x="349820" y="345754"/>
                  </a:lnTo>
                  <a:lnTo>
                    <a:pt x="364485" y="364120"/>
                  </a:lnTo>
                  <a:lnTo>
                    <a:pt x="380306" y="405369"/>
                  </a:lnTo>
                  <a:lnTo>
                    <a:pt x="386814" y="454635"/>
                  </a:lnTo>
                  <a:lnTo>
                    <a:pt x="383153" y="495099"/>
                  </a:lnTo>
                  <a:lnTo>
                    <a:pt x="369070" y="529315"/>
                  </a:lnTo>
                  <a:lnTo>
                    <a:pt x="329635" y="578842"/>
                  </a:lnTo>
                  <a:lnTo>
                    <a:pt x="267512" y="612542"/>
                  </a:lnTo>
                  <a:lnTo>
                    <a:pt x="206306" y="622683"/>
                  </a:lnTo>
                  <a:lnTo>
                    <a:pt x="147943" y="624686"/>
                  </a:lnTo>
                  <a:lnTo>
                    <a:pt x="91354" y="619493"/>
                  </a:lnTo>
                  <a:lnTo>
                    <a:pt x="32524" y="603836"/>
                  </a:lnTo>
                  <a:lnTo>
                    <a:pt x="0" y="5935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Freeform 39"/>
          <p:cNvSpPr/>
          <p:nvPr/>
        </p:nvSpPr>
        <p:spPr>
          <a:xfrm>
            <a:off x="3211191" y="1368704"/>
            <a:ext cx="10530" cy="105286"/>
          </a:xfrm>
          <a:custGeom>
            <a:avLst/>
            <a:gdLst/>
            <a:ahLst/>
            <a:cxnLst/>
            <a:rect l="0" t="0" r="0" b="0"/>
            <a:pathLst>
              <a:path w="10530" h="105286">
                <a:moveTo>
                  <a:pt x="10529" y="0"/>
                </a:moveTo>
                <a:lnTo>
                  <a:pt x="1464" y="58617"/>
                </a:lnTo>
                <a:lnTo>
                  <a:pt x="0" y="10528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3" name="Group 42"/>
          <p:cNvGrpSpPr/>
          <p:nvPr/>
        </p:nvGrpSpPr>
        <p:grpSpPr>
          <a:xfrm>
            <a:off x="3811316" y="1986859"/>
            <a:ext cx="373455" cy="2242716"/>
            <a:chOff x="3811316" y="1986859"/>
            <a:chExt cx="373455" cy="2242716"/>
          </a:xfrm>
        </p:grpSpPr>
        <p:sp>
          <p:nvSpPr>
            <p:cNvPr id="41" name="Freeform 40"/>
            <p:cNvSpPr/>
            <p:nvPr/>
          </p:nvSpPr>
          <p:spPr>
            <a:xfrm>
              <a:off x="3821844" y="1986859"/>
              <a:ext cx="362927" cy="2242716"/>
            </a:xfrm>
            <a:custGeom>
              <a:avLst/>
              <a:gdLst/>
              <a:ahLst/>
              <a:cxnLst/>
              <a:rect l="0" t="0" r="0" b="0"/>
              <a:pathLst>
                <a:path w="362927" h="2242716">
                  <a:moveTo>
                    <a:pt x="105285" y="1866571"/>
                  </a:moveTo>
                  <a:lnTo>
                    <a:pt x="89644" y="1884551"/>
                  </a:lnTo>
                  <a:lnTo>
                    <a:pt x="81566" y="1901468"/>
                  </a:lnTo>
                  <a:lnTo>
                    <a:pt x="75253" y="1956566"/>
                  </a:lnTo>
                  <a:lnTo>
                    <a:pt x="70887" y="2010603"/>
                  </a:lnTo>
                  <a:lnTo>
                    <a:pt x="67770" y="2033530"/>
                  </a:lnTo>
                  <a:lnTo>
                    <a:pt x="72688" y="2093061"/>
                  </a:lnTo>
                  <a:lnTo>
                    <a:pt x="78989" y="2128261"/>
                  </a:lnTo>
                  <a:lnTo>
                    <a:pt x="106444" y="2182225"/>
                  </a:lnTo>
                  <a:lnTo>
                    <a:pt x="121008" y="2202224"/>
                  </a:lnTo>
                  <a:lnTo>
                    <a:pt x="148938" y="2225466"/>
                  </a:lnTo>
                  <a:lnTo>
                    <a:pt x="169140" y="2235870"/>
                  </a:lnTo>
                  <a:lnTo>
                    <a:pt x="205834" y="2242715"/>
                  </a:lnTo>
                  <a:lnTo>
                    <a:pt x="240752" y="2239153"/>
                  </a:lnTo>
                  <a:lnTo>
                    <a:pt x="259470" y="2230645"/>
                  </a:lnTo>
                  <a:lnTo>
                    <a:pt x="312127" y="2185676"/>
                  </a:lnTo>
                  <a:lnTo>
                    <a:pt x="327749" y="2159212"/>
                  </a:lnTo>
                  <a:lnTo>
                    <a:pt x="342337" y="2117659"/>
                  </a:lnTo>
                  <a:lnTo>
                    <a:pt x="352358" y="2057491"/>
                  </a:lnTo>
                  <a:lnTo>
                    <a:pt x="362926" y="2007012"/>
                  </a:lnTo>
                  <a:lnTo>
                    <a:pt x="358853" y="1945680"/>
                  </a:lnTo>
                  <a:lnTo>
                    <a:pt x="358143" y="1890819"/>
                  </a:lnTo>
                  <a:lnTo>
                    <a:pt x="358003" y="1834922"/>
                  </a:lnTo>
                  <a:lnTo>
                    <a:pt x="357976" y="1778821"/>
                  </a:lnTo>
                  <a:lnTo>
                    <a:pt x="357970" y="1722679"/>
                  </a:lnTo>
                  <a:lnTo>
                    <a:pt x="357969" y="1666529"/>
                  </a:lnTo>
                  <a:lnTo>
                    <a:pt x="357969" y="1610378"/>
                  </a:lnTo>
                  <a:lnTo>
                    <a:pt x="350733" y="1554225"/>
                  </a:lnTo>
                  <a:lnTo>
                    <a:pt x="348091" y="1498074"/>
                  </a:lnTo>
                  <a:lnTo>
                    <a:pt x="347569" y="1441922"/>
                  </a:lnTo>
                  <a:lnTo>
                    <a:pt x="341400" y="1386939"/>
                  </a:lnTo>
                  <a:lnTo>
                    <a:pt x="346414" y="1324645"/>
                  </a:lnTo>
                  <a:lnTo>
                    <a:pt x="347237" y="1269667"/>
                  </a:lnTo>
                  <a:lnTo>
                    <a:pt x="347400" y="1210627"/>
                  </a:lnTo>
                  <a:lnTo>
                    <a:pt x="341844" y="1154165"/>
                  </a:lnTo>
                  <a:lnTo>
                    <a:pt x="337886" y="1100811"/>
                  </a:lnTo>
                  <a:lnTo>
                    <a:pt x="333985" y="1048331"/>
                  </a:lnTo>
                  <a:lnTo>
                    <a:pt x="327885" y="992645"/>
                  </a:lnTo>
                  <a:lnTo>
                    <a:pt x="325510" y="934895"/>
                  </a:lnTo>
                  <a:lnTo>
                    <a:pt x="320406" y="899537"/>
                  </a:lnTo>
                  <a:lnTo>
                    <a:pt x="325366" y="839926"/>
                  </a:lnTo>
                  <a:lnTo>
                    <a:pt x="327352" y="778040"/>
                  </a:lnTo>
                  <a:lnTo>
                    <a:pt x="334677" y="719542"/>
                  </a:lnTo>
                  <a:lnTo>
                    <a:pt x="336471" y="662926"/>
                  </a:lnTo>
                  <a:lnTo>
                    <a:pt x="336825" y="605513"/>
                  </a:lnTo>
                  <a:lnTo>
                    <a:pt x="336895" y="542180"/>
                  </a:lnTo>
                  <a:lnTo>
                    <a:pt x="336909" y="484263"/>
                  </a:lnTo>
                  <a:lnTo>
                    <a:pt x="344147" y="433828"/>
                  </a:lnTo>
                  <a:lnTo>
                    <a:pt x="346465" y="386735"/>
                  </a:lnTo>
                  <a:lnTo>
                    <a:pt x="347151" y="336907"/>
                  </a:lnTo>
                  <a:lnTo>
                    <a:pt x="347383" y="274436"/>
                  </a:lnTo>
                  <a:lnTo>
                    <a:pt x="347429" y="211706"/>
                  </a:lnTo>
                  <a:lnTo>
                    <a:pt x="339033" y="154255"/>
                  </a:lnTo>
                  <a:lnTo>
                    <a:pt x="326109" y="97846"/>
                  </a:lnTo>
                  <a:lnTo>
                    <a:pt x="318073" y="72075"/>
                  </a:lnTo>
                  <a:lnTo>
                    <a:pt x="293850" y="36466"/>
                  </a:lnTo>
                  <a:lnTo>
                    <a:pt x="279169" y="22568"/>
                  </a:lnTo>
                  <a:lnTo>
                    <a:pt x="230955" y="242"/>
                  </a:lnTo>
                  <a:lnTo>
                    <a:pt x="221821" y="0"/>
                  </a:lnTo>
                  <a:lnTo>
                    <a:pt x="205432" y="5971"/>
                  </a:lnTo>
                  <a:lnTo>
                    <a:pt x="152537" y="42198"/>
                  </a:lnTo>
                  <a:lnTo>
                    <a:pt x="124324" y="78225"/>
                  </a:lnTo>
                  <a:lnTo>
                    <a:pt x="97535" y="138859"/>
                  </a:lnTo>
                  <a:lnTo>
                    <a:pt x="71712" y="183492"/>
                  </a:lnTo>
                  <a:lnTo>
                    <a:pt x="52843" y="243182"/>
                  </a:lnTo>
                  <a:lnTo>
                    <a:pt x="45293" y="279294"/>
                  </a:lnTo>
                  <a:lnTo>
                    <a:pt x="35297" y="340055"/>
                  </a:lnTo>
                  <a:lnTo>
                    <a:pt x="26485" y="401507"/>
                  </a:lnTo>
                  <a:lnTo>
                    <a:pt x="22130" y="453312"/>
                  </a:lnTo>
                  <a:lnTo>
                    <a:pt x="21269" y="508606"/>
                  </a:lnTo>
                  <a:lnTo>
                    <a:pt x="21099" y="564588"/>
                  </a:lnTo>
                  <a:lnTo>
                    <a:pt x="21066" y="620707"/>
                  </a:lnTo>
                  <a:lnTo>
                    <a:pt x="24179" y="673732"/>
                  </a:lnTo>
                  <a:lnTo>
                    <a:pt x="30123" y="723938"/>
                  </a:lnTo>
                  <a:lnTo>
                    <a:pt x="31297" y="778915"/>
                  </a:lnTo>
                  <a:lnTo>
                    <a:pt x="28409" y="834835"/>
                  </a:lnTo>
                  <a:lnTo>
                    <a:pt x="22510" y="890941"/>
                  </a:lnTo>
                  <a:lnTo>
                    <a:pt x="29582" y="952788"/>
                  </a:lnTo>
                  <a:lnTo>
                    <a:pt x="38557" y="1013835"/>
                  </a:lnTo>
                  <a:lnTo>
                    <a:pt x="41412" y="1067113"/>
                  </a:lnTo>
                  <a:lnTo>
                    <a:pt x="34786" y="1129452"/>
                  </a:lnTo>
                  <a:lnTo>
                    <a:pt x="32218" y="1182887"/>
                  </a:lnTo>
                  <a:lnTo>
                    <a:pt x="31711" y="1238502"/>
                  </a:lnTo>
                  <a:lnTo>
                    <a:pt x="23269" y="1300245"/>
                  </a:lnTo>
                  <a:lnTo>
                    <a:pt x="12943" y="1360108"/>
                  </a:lnTo>
                  <a:lnTo>
                    <a:pt x="0" y="14033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811316" y="3358590"/>
              <a:ext cx="41974" cy="579069"/>
            </a:xfrm>
            <a:custGeom>
              <a:avLst/>
              <a:gdLst/>
              <a:ahLst/>
              <a:cxnLst/>
              <a:rect l="0" t="0" r="0" b="0"/>
              <a:pathLst>
                <a:path w="41974" h="579069">
                  <a:moveTo>
                    <a:pt x="0" y="0"/>
                  </a:moveTo>
                  <a:lnTo>
                    <a:pt x="0" y="58617"/>
                  </a:lnTo>
                  <a:lnTo>
                    <a:pt x="1169" y="111621"/>
                  </a:lnTo>
                  <a:lnTo>
                    <a:pt x="14654" y="167904"/>
                  </a:lnTo>
                  <a:lnTo>
                    <a:pt x="20962" y="218867"/>
                  </a:lnTo>
                  <a:lnTo>
                    <a:pt x="29141" y="273994"/>
                  </a:lnTo>
                  <a:lnTo>
                    <a:pt x="38499" y="336729"/>
                  </a:lnTo>
                  <a:lnTo>
                    <a:pt x="41399" y="390212"/>
                  </a:lnTo>
                  <a:lnTo>
                    <a:pt x="41973" y="445837"/>
                  </a:lnTo>
                  <a:lnTo>
                    <a:pt x="33762" y="507581"/>
                  </a:lnTo>
                  <a:lnTo>
                    <a:pt x="32230" y="545018"/>
                  </a:lnTo>
                  <a:lnTo>
                    <a:pt x="31585" y="5790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916837" y="371251"/>
            <a:ext cx="3484283" cy="818470"/>
            <a:chOff x="1916837" y="371251"/>
            <a:chExt cx="3484283" cy="818470"/>
          </a:xfrm>
        </p:grpSpPr>
        <p:sp>
          <p:nvSpPr>
            <p:cNvPr id="2" name="Freeform 1"/>
            <p:cNvSpPr/>
            <p:nvPr/>
          </p:nvSpPr>
          <p:spPr>
            <a:xfrm>
              <a:off x="1916837" y="484310"/>
              <a:ext cx="36908" cy="705411"/>
            </a:xfrm>
            <a:custGeom>
              <a:avLst/>
              <a:gdLst/>
              <a:ahLst/>
              <a:cxnLst/>
              <a:rect l="0" t="0" r="0" b="0"/>
              <a:pathLst>
                <a:path w="36908" h="705411">
                  <a:moveTo>
                    <a:pt x="9878" y="0"/>
                  </a:moveTo>
                  <a:lnTo>
                    <a:pt x="1544" y="37478"/>
                  </a:lnTo>
                  <a:lnTo>
                    <a:pt x="0" y="84805"/>
                  </a:lnTo>
                  <a:lnTo>
                    <a:pt x="2661" y="141331"/>
                  </a:lnTo>
                  <a:lnTo>
                    <a:pt x="8452" y="202353"/>
                  </a:lnTo>
                  <a:lnTo>
                    <a:pt x="16832" y="259467"/>
                  </a:lnTo>
                  <a:lnTo>
                    <a:pt x="22819" y="318928"/>
                  </a:lnTo>
                  <a:lnTo>
                    <a:pt x="29331" y="381063"/>
                  </a:lnTo>
                  <a:lnTo>
                    <a:pt x="30460" y="429803"/>
                  </a:lnTo>
                  <a:lnTo>
                    <a:pt x="36907" y="490268"/>
                  </a:lnTo>
                  <a:lnTo>
                    <a:pt x="32461" y="547273"/>
                  </a:lnTo>
                  <a:lnTo>
                    <a:pt x="31236" y="603593"/>
                  </a:lnTo>
                  <a:lnTo>
                    <a:pt x="22589" y="664674"/>
                  </a:lnTo>
                  <a:lnTo>
                    <a:pt x="9878" y="7054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189927" y="1126549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21057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554430" y="497118"/>
              <a:ext cx="269843" cy="599336"/>
            </a:xfrm>
            <a:custGeom>
              <a:avLst/>
              <a:gdLst/>
              <a:ahLst/>
              <a:cxnLst/>
              <a:rect l="0" t="0" r="0" b="0"/>
              <a:pathLst>
                <a:path w="269843" h="599336">
                  <a:moveTo>
                    <a:pt x="267207" y="134591"/>
                  </a:moveTo>
                  <a:lnTo>
                    <a:pt x="250439" y="145770"/>
                  </a:lnTo>
                  <a:lnTo>
                    <a:pt x="239088" y="160617"/>
                  </a:lnTo>
                  <a:lnTo>
                    <a:pt x="203416" y="222375"/>
                  </a:lnTo>
                  <a:lnTo>
                    <a:pt x="175837" y="281263"/>
                  </a:lnTo>
                  <a:lnTo>
                    <a:pt x="149029" y="339645"/>
                  </a:lnTo>
                  <a:lnTo>
                    <a:pt x="131256" y="392425"/>
                  </a:lnTo>
                  <a:lnTo>
                    <a:pt x="116480" y="452893"/>
                  </a:lnTo>
                  <a:lnTo>
                    <a:pt x="111872" y="509898"/>
                  </a:lnTo>
                  <a:lnTo>
                    <a:pt x="121013" y="563099"/>
                  </a:lnTo>
                  <a:lnTo>
                    <a:pt x="124121" y="574681"/>
                  </a:lnTo>
                  <a:lnTo>
                    <a:pt x="129702" y="583572"/>
                  </a:lnTo>
                  <a:lnTo>
                    <a:pt x="145262" y="596571"/>
                  </a:lnTo>
                  <a:lnTo>
                    <a:pt x="154325" y="599335"/>
                  </a:lnTo>
                  <a:lnTo>
                    <a:pt x="173753" y="599288"/>
                  </a:lnTo>
                  <a:lnTo>
                    <a:pt x="204422" y="592683"/>
                  </a:lnTo>
                  <a:lnTo>
                    <a:pt x="212482" y="587385"/>
                  </a:lnTo>
                  <a:lnTo>
                    <a:pt x="243522" y="543825"/>
                  </a:lnTo>
                  <a:lnTo>
                    <a:pt x="252780" y="507620"/>
                  </a:lnTo>
                  <a:lnTo>
                    <a:pt x="248673" y="446229"/>
                  </a:lnTo>
                  <a:lnTo>
                    <a:pt x="247271" y="416596"/>
                  </a:lnTo>
                  <a:lnTo>
                    <a:pt x="237290" y="394068"/>
                  </a:lnTo>
                  <a:lnTo>
                    <a:pt x="187415" y="334305"/>
                  </a:lnTo>
                  <a:lnTo>
                    <a:pt x="124855" y="290353"/>
                  </a:lnTo>
                  <a:lnTo>
                    <a:pt x="67700" y="247013"/>
                  </a:lnTo>
                  <a:lnTo>
                    <a:pt x="29094" y="211816"/>
                  </a:lnTo>
                  <a:lnTo>
                    <a:pt x="13251" y="185159"/>
                  </a:lnTo>
                  <a:lnTo>
                    <a:pt x="1148" y="149444"/>
                  </a:lnTo>
                  <a:lnTo>
                    <a:pt x="0" y="125985"/>
                  </a:lnTo>
                  <a:lnTo>
                    <a:pt x="1331" y="114816"/>
                  </a:lnTo>
                  <a:lnTo>
                    <a:pt x="12170" y="93047"/>
                  </a:lnTo>
                  <a:lnTo>
                    <a:pt x="50478" y="48315"/>
                  </a:lnTo>
                  <a:lnTo>
                    <a:pt x="89085" y="22186"/>
                  </a:lnTo>
                  <a:lnTo>
                    <a:pt x="130507" y="5413"/>
                  </a:lnTo>
                  <a:lnTo>
                    <a:pt x="173151" y="0"/>
                  </a:lnTo>
                  <a:lnTo>
                    <a:pt x="199668" y="4973"/>
                  </a:lnTo>
                  <a:lnTo>
                    <a:pt x="231208" y="20927"/>
                  </a:lnTo>
                  <a:lnTo>
                    <a:pt x="246528" y="34941"/>
                  </a:lnTo>
                  <a:lnTo>
                    <a:pt x="261730" y="63731"/>
                  </a:lnTo>
                  <a:lnTo>
                    <a:pt x="269842" y="88280"/>
                  </a:lnTo>
                  <a:lnTo>
                    <a:pt x="269807" y="128408"/>
                  </a:lnTo>
                  <a:lnTo>
                    <a:pt x="265243" y="143542"/>
                  </a:lnTo>
                  <a:lnTo>
                    <a:pt x="256678" y="1556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327005" y="768580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93254" y="8333"/>
                  </a:lnTo>
                  <a:lnTo>
                    <a:pt x="38308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818560" y="490926"/>
              <a:ext cx="432247" cy="500794"/>
            </a:xfrm>
            <a:custGeom>
              <a:avLst/>
              <a:gdLst/>
              <a:ahLst/>
              <a:cxnLst/>
              <a:rect l="0" t="0" r="0" b="0"/>
              <a:pathLst>
                <a:path w="432247" h="500794">
                  <a:moveTo>
                    <a:pt x="245440" y="24970"/>
                  </a:moveTo>
                  <a:lnTo>
                    <a:pt x="227459" y="9329"/>
                  </a:lnTo>
                  <a:lnTo>
                    <a:pt x="210542" y="1251"/>
                  </a:lnTo>
                  <a:lnTo>
                    <a:pt x="191325" y="0"/>
                  </a:lnTo>
                  <a:lnTo>
                    <a:pt x="150393" y="8729"/>
                  </a:lnTo>
                  <a:lnTo>
                    <a:pt x="119012" y="23927"/>
                  </a:lnTo>
                  <a:lnTo>
                    <a:pt x="74777" y="76666"/>
                  </a:lnTo>
                  <a:lnTo>
                    <a:pt x="40023" y="125129"/>
                  </a:lnTo>
                  <a:lnTo>
                    <a:pt x="19034" y="178592"/>
                  </a:lnTo>
                  <a:lnTo>
                    <a:pt x="0" y="240562"/>
                  </a:lnTo>
                  <a:lnTo>
                    <a:pt x="2592" y="303906"/>
                  </a:lnTo>
                  <a:lnTo>
                    <a:pt x="12308" y="354192"/>
                  </a:lnTo>
                  <a:lnTo>
                    <a:pt x="30655" y="398078"/>
                  </a:lnTo>
                  <a:lnTo>
                    <a:pt x="77815" y="455859"/>
                  </a:lnTo>
                  <a:lnTo>
                    <a:pt x="114405" y="482404"/>
                  </a:lnTo>
                  <a:lnTo>
                    <a:pt x="160471" y="499497"/>
                  </a:lnTo>
                  <a:lnTo>
                    <a:pt x="205576" y="500793"/>
                  </a:lnTo>
                  <a:lnTo>
                    <a:pt x="255503" y="489580"/>
                  </a:lnTo>
                  <a:lnTo>
                    <a:pt x="317460" y="459402"/>
                  </a:lnTo>
                  <a:lnTo>
                    <a:pt x="373098" y="412379"/>
                  </a:lnTo>
                  <a:lnTo>
                    <a:pt x="404580" y="364751"/>
                  </a:lnTo>
                  <a:lnTo>
                    <a:pt x="427169" y="304028"/>
                  </a:lnTo>
                  <a:lnTo>
                    <a:pt x="432246" y="248072"/>
                  </a:lnTo>
                  <a:lnTo>
                    <a:pt x="426092" y="198959"/>
                  </a:lnTo>
                  <a:lnTo>
                    <a:pt x="415690" y="148532"/>
                  </a:lnTo>
                  <a:lnTo>
                    <a:pt x="391807" y="92098"/>
                  </a:lnTo>
                  <a:lnTo>
                    <a:pt x="358970" y="46809"/>
                  </a:lnTo>
                  <a:lnTo>
                    <a:pt x="319858" y="20878"/>
                  </a:lnTo>
                  <a:lnTo>
                    <a:pt x="287554" y="39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432497" y="91597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579896" y="501204"/>
              <a:ext cx="357211" cy="530589"/>
            </a:xfrm>
            <a:custGeom>
              <a:avLst/>
              <a:gdLst/>
              <a:ahLst/>
              <a:cxnLst/>
              <a:rect l="0" t="0" r="0" b="0"/>
              <a:pathLst>
                <a:path w="357211" h="530589">
                  <a:moveTo>
                    <a:pt x="0" y="4163"/>
                  </a:moveTo>
                  <a:lnTo>
                    <a:pt x="57264" y="4163"/>
                  </a:lnTo>
                  <a:lnTo>
                    <a:pt x="106654" y="7283"/>
                  </a:lnTo>
                  <a:lnTo>
                    <a:pt x="158333" y="12497"/>
                  </a:lnTo>
                  <a:lnTo>
                    <a:pt x="210690" y="14041"/>
                  </a:lnTo>
                  <a:lnTo>
                    <a:pt x="260129" y="11380"/>
                  </a:lnTo>
                  <a:lnTo>
                    <a:pt x="318755" y="0"/>
                  </a:lnTo>
                  <a:lnTo>
                    <a:pt x="340930" y="2703"/>
                  </a:lnTo>
                  <a:lnTo>
                    <a:pt x="350119" y="6699"/>
                  </a:lnTo>
                  <a:lnTo>
                    <a:pt x="355076" y="12873"/>
                  </a:lnTo>
                  <a:lnTo>
                    <a:pt x="357210" y="20498"/>
                  </a:lnTo>
                  <a:lnTo>
                    <a:pt x="354625" y="47998"/>
                  </a:lnTo>
                  <a:lnTo>
                    <a:pt x="337681" y="99910"/>
                  </a:lnTo>
                  <a:lnTo>
                    <a:pt x="318553" y="149386"/>
                  </a:lnTo>
                  <a:lnTo>
                    <a:pt x="298364" y="204035"/>
                  </a:lnTo>
                  <a:lnTo>
                    <a:pt x="276178" y="262490"/>
                  </a:lnTo>
                  <a:lnTo>
                    <a:pt x="256514" y="320545"/>
                  </a:lnTo>
                  <a:lnTo>
                    <a:pt x="239099" y="376578"/>
                  </a:lnTo>
                  <a:lnTo>
                    <a:pt x="219065" y="438035"/>
                  </a:lnTo>
                  <a:lnTo>
                    <a:pt x="203355" y="497906"/>
                  </a:lnTo>
                  <a:lnTo>
                    <a:pt x="200042" y="5305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170868" y="371251"/>
              <a:ext cx="230252" cy="598573"/>
            </a:xfrm>
            <a:custGeom>
              <a:avLst/>
              <a:gdLst/>
              <a:ahLst/>
              <a:cxnLst/>
              <a:rect l="0" t="0" r="0" b="0"/>
              <a:pathLst>
                <a:path w="230252" h="598573">
                  <a:moveTo>
                    <a:pt x="230251" y="144645"/>
                  </a:moveTo>
                  <a:lnTo>
                    <a:pt x="188268" y="198520"/>
                  </a:lnTo>
                  <a:lnTo>
                    <a:pt x="153333" y="255681"/>
                  </a:lnTo>
                  <a:lnTo>
                    <a:pt x="126391" y="312472"/>
                  </a:lnTo>
                  <a:lnTo>
                    <a:pt x="111740" y="341380"/>
                  </a:lnTo>
                  <a:lnTo>
                    <a:pt x="95701" y="367883"/>
                  </a:lnTo>
                  <a:lnTo>
                    <a:pt x="76139" y="421007"/>
                  </a:lnTo>
                  <a:lnTo>
                    <a:pt x="64975" y="483461"/>
                  </a:lnTo>
                  <a:lnTo>
                    <a:pt x="62423" y="546534"/>
                  </a:lnTo>
                  <a:lnTo>
                    <a:pt x="68313" y="569317"/>
                  </a:lnTo>
                  <a:lnTo>
                    <a:pt x="73159" y="578668"/>
                  </a:lnTo>
                  <a:lnTo>
                    <a:pt x="87903" y="592178"/>
                  </a:lnTo>
                  <a:lnTo>
                    <a:pt x="96748" y="597418"/>
                  </a:lnTo>
                  <a:lnTo>
                    <a:pt x="106154" y="598572"/>
                  </a:lnTo>
                  <a:lnTo>
                    <a:pt x="125964" y="593615"/>
                  </a:lnTo>
                  <a:lnTo>
                    <a:pt x="156847" y="572081"/>
                  </a:lnTo>
                  <a:lnTo>
                    <a:pt x="189149" y="533363"/>
                  </a:lnTo>
                  <a:lnTo>
                    <a:pt x="211912" y="475858"/>
                  </a:lnTo>
                  <a:lnTo>
                    <a:pt x="211819" y="435284"/>
                  </a:lnTo>
                  <a:lnTo>
                    <a:pt x="198793" y="393627"/>
                  </a:lnTo>
                  <a:lnTo>
                    <a:pt x="180116" y="362827"/>
                  </a:lnTo>
                  <a:lnTo>
                    <a:pt x="124262" y="311381"/>
                  </a:lnTo>
                  <a:lnTo>
                    <a:pt x="67322" y="264433"/>
                  </a:lnTo>
                  <a:lnTo>
                    <a:pt x="14303" y="216306"/>
                  </a:lnTo>
                  <a:lnTo>
                    <a:pt x="5592" y="193262"/>
                  </a:lnTo>
                  <a:lnTo>
                    <a:pt x="0" y="140340"/>
                  </a:lnTo>
                  <a:lnTo>
                    <a:pt x="5475" y="115826"/>
                  </a:lnTo>
                  <a:lnTo>
                    <a:pt x="33006" y="53251"/>
                  </a:lnTo>
                  <a:lnTo>
                    <a:pt x="55214" y="29828"/>
                  </a:lnTo>
                  <a:lnTo>
                    <a:pt x="75248" y="16406"/>
                  </a:lnTo>
                  <a:lnTo>
                    <a:pt x="112834" y="3443"/>
                  </a:lnTo>
                  <a:lnTo>
                    <a:pt x="139851" y="0"/>
                  </a:lnTo>
                  <a:lnTo>
                    <a:pt x="164337" y="4709"/>
                  </a:lnTo>
                  <a:lnTo>
                    <a:pt x="185748" y="15771"/>
                  </a:lnTo>
                  <a:lnTo>
                    <a:pt x="203063" y="32385"/>
                  </a:lnTo>
                  <a:lnTo>
                    <a:pt x="220375" y="67059"/>
                  </a:lnTo>
                  <a:lnTo>
                    <a:pt x="221736" y="112558"/>
                  </a:lnTo>
                  <a:lnTo>
                    <a:pt x="208535" y="171658"/>
                  </a:lnTo>
                  <a:lnTo>
                    <a:pt x="198665" y="1972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453347" y="1674031"/>
            <a:ext cx="863338" cy="512914"/>
            <a:chOff x="3453347" y="1674031"/>
            <a:chExt cx="863338" cy="512914"/>
          </a:xfrm>
        </p:grpSpPr>
        <p:sp>
          <p:nvSpPr>
            <p:cNvPr id="11" name="Freeform 10"/>
            <p:cNvSpPr/>
            <p:nvPr/>
          </p:nvSpPr>
          <p:spPr>
            <a:xfrm>
              <a:off x="3453347" y="1674031"/>
              <a:ext cx="10512" cy="505369"/>
            </a:xfrm>
            <a:custGeom>
              <a:avLst/>
              <a:gdLst/>
              <a:ahLst/>
              <a:cxnLst/>
              <a:rect l="0" t="0" r="0" b="0"/>
              <a:pathLst>
                <a:path w="10512" h="505369">
                  <a:moveTo>
                    <a:pt x="0" y="0"/>
                  </a:moveTo>
                  <a:lnTo>
                    <a:pt x="0" y="57264"/>
                  </a:lnTo>
                  <a:lnTo>
                    <a:pt x="0" y="112893"/>
                  </a:lnTo>
                  <a:lnTo>
                    <a:pt x="3119" y="168760"/>
                  </a:lnTo>
                  <a:lnTo>
                    <a:pt x="9065" y="224668"/>
                  </a:lnTo>
                  <a:lnTo>
                    <a:pt x="10239" y="280771"/>
                  </a:lnTo>
                  <a:lnTo>
                    <a:pt x="10471" y="336914"/>
                  </a:lnTo>
                  <a:lnTo>
                    <a:pt x="10511" y="385265"/>
                  </a:lnTo>
                  <a:lnTo>
                    <a:pt x="7404" y="440926"/>
                  </a:lnTo>
                  <a:lnTo>
                    <a:pt x="2194" y="481984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727088" y="2147813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21057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133893" y="1680585"/>
              <a:ext cx="182792" cy="506360"/>
            </a:xfrm>
            <a:custGeom>
              <a:avLst/>
              <a:gdLst/>
              <a:ahLst/>
              <a:cxnLst/>
              <a:rect l="0" t="0" r="0" b="0"/>
              <a:pathLst>
                <a:path w="182792" h="506360">
                  <a:moveTo>
                    <a:pt x="182791" y="130316"/>
                  </a:moveTo>
                  <a:lnTo>
                    <a:pt x="166023" y="141495"/>
                  </a:lnTo>
                  <a:lnTo>
                    <a:pt x="137321" y="183044"/>
                  </a:lnTo>
                  <a:lnTo>
                    <a:pt x="102093" y="238934"/>
                  </a:lnTo>
                  <a:lnTo>
                    <a:pt x="70100" y="297016"/>
                  </a:lnTo>
                  <a:lnTo>
                    <a:pt x="47967" y="351718"/>
                  </a:lnTo>
                  <a:lnTo>
                    <a:pt x="30640" y="410443"/>
                  </a:lnTo>
                  <a:lnTo>
                    <a:pt x="27745" y="451833"/>
                  </a:lnTo>
                  <a:lnTo>
                    <a:pt x="31213" y="475593"/>
                  </a:lnTo>
                  <a:lnTo>
                    <a:pt x="37285" y="485673"/>
                  </a:lnTo>
                  <a:lnTo>
                    <a:pt x="56510" y="503112"/>
                  </a:lnTo>
                  <a:lnTo>
                    <a:pt x="67018" y="506359"/>
                  </a:lnTo>
                  <a:lnTo>
                    <a:pt x="88053" y="503727"/>
                  </a:lnTo>
                  <a:lnTo>
                    <a:pt x="114036" y="489091"/>
                  </a:lnTo>
                  <a:lnTo>
                    <a:pt x="136552" y="464347"/>
                  </a:lnTo>
                  <a:lnTo>
                    <a:pt x="152453" y="434789"/>
                  </a:lnTo>
                  <a:lnTo>
                    <a:pt x="153394" y="392626"/>
                  </a:lnTo>
                  <a:lnTo>
                    <a:pt x="142062" y="342788"/>
                  </a:lnTo>
                  <a:lnTo>
                    <a:pt x="111859" y="288494"/>
                  </a:lnTo>
                  <a:lnTo>
                    <a:pt x="61357" y="230684"/>
                  </a:lnTo>
                  <a:lnTo>
                    <a:pt x="26093" y="199751"/>
                  </a:lnTo>
                  <a:lnTo>
                    <a:pt x="5436" y="161059"/>
                  </a:lnTo>
                  <a:lnTo>
                    <a:pt x="1383" y="150812"/>
                  </a:lnTo>
                  <a:lnTo>
                    <a:pt x="0" y="130067"/>
                  </a:lnTo>
                  <a:lnTo>
                    <a:pt x="8644" y="82564"/>
                  </a:lnTo>
                  <a:lnTo>
                    <a:pt x="23827" y="53126"/>
                  </a:lnTo>
                  <a:lnTo>
                    <a:pt x="43143" y="29586"/>
                  </a:lnTo>
                  <a:lnTo>
                    <a:pt x="69274" y="13383"/>
                  </a:lnTo>
                  <a:lnTo>
                    <a:pt x="104832" y="1173"/>
                  </a:lnTo>
                  <a:lnTo>
                    <a:pt x="128255" y="0"/>
                  </a:lnTo>
                  <a:lnTo>
                    <a:pt x="139415" y="1324"/>
                  </a:lnTo>
                  <a:lnTo>
                    <a:pt x="158053" y="12155"/>
                  </a:lnTo>
                  <a:lnTo>
                    <a:pt x="166299" y="19957"/>
                  </a:lnTo>
                  <a:lnTo>
                    <a:pt x="175461" y="41103"/>
                  </a:lnTo>
                  <a:lnTo>
                    <a:pt x="178363" y="66099"/>
                  </a:lnTo>
                  <a:lnTo>
                    <a:pt x="170695" y="114035"/>
                  </a:lnTo>
                  <a:lnTo>
                    <a:pt x="161733" y="1408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484725" y="2281416"/>
            <a:ext cx="2758467" cy="740263"/>
            <a:chOff x="2484725" y="2281416"/>
            <a:chExt cx="2758467" cy="740263"/>
          </a:xfrm>
        </p:grpSpPr>
        <p:sp>
          <p:nvSpPr>
            <p:cNvPr id="15" name="Freeform 14"/>
            <p:cNvSpPr/>
            <p:nvPr/>
          </p:nvSpPr>
          <p:spPr>
            <a:xfrm>
              <a:off x="2526839" y="2747937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30978" y="8334"/>
                  </a:lnTo>
                  <a:lnTo>
                    <a:pt x="79555" y="10096"/>
                  </a:lnTo>
                  <a:lnTo>
                    <a:pt x="24948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23716" y="2474197"/>
              <a:ext cx="317208" cy="406931"/>
            </a:xfrm>
            <a:custGeom>
              <a:avLst/>
              <a:gdLst/>
              <a:ahLst/>
              <a:cxnLst/>
              <a:rect l="0" t="0" r="0" b="0"/>
              <a:pathLst>
                <a:path w="317208" h="406931">
                  <a:moveTo>
                    <a:pt x="98045" y="0"/>
                  </a:moveTo>
                  <a:lnTo>
                    <a:pt x="81278" y="5589"/>
                  </a:lnTo>
                  <a:lnTo>
                    <a:pt x="66807" y="17691"/>
                  </a:lnTo>
                  <a:lnTo>
                    <a:pt x="38452" y="59646"/>
                  </a:lnTo>
                  <a:lnTo>
                    <a:pt x="11491" y="121399"/>
                  </a:lnTo>
                  <a:lnTo>
                    <a:pt x="0" y="172580"/>
                  </a:lnTo>
                  <a:lnTo>
                    <a:pt x="1794" y="224790"/>
                  </a:lnTo>
                  <a:lnTo>
                    <a:pt x="4016" y="274964"/>
                  </a:lnTo>
                  <a:lnTo>
                    <a:pt x="12733" y="313097"/>
                  </a:lnTo>
                  <a:lnTo>
                    <a:pt x="37085" y="368134"/>
                  </a:lnTo>
                  <a:lnTo>
                    <a:pt x="51065" y="383153"/>
                  </a:lnTo>
                  <a:lnTo>
                    <a:pt x="71316" y="393728"/>
                  </a:lnTo>
                  <a:lnTo>
                    <a:pt x="128857" y="406930"/>
                  </a:lnTo>
                  <a:lnTo>
                    <a:pt x="157363" y="406635"/>
                  </a:lnTo>
                  <a:lnTo>
                    <a:pt x="210671" y="390501"/>
                  </a:lnTo>
                  <a:lnTo>
                    <a:pt x="222262" y="386676"/>
                  </a:lnTo>
                  <a:lnTo>
                    <a:pt x="255343" y="358936"/>
                  </a:lnTo>
                  <a:lnTo>
                    <a:pt x="289557" y="307640"/>
                  </a:lnTo>
                  <a:lnTo>
                    <a:pt x="309337" y="265197"/>
                  </a:lnTo>
                  <a:lnTo>
                    <a:pt x="317207" y="202166"/>
                  </a:lnTo>
                  <a:lnTo>
                    <a:pt x="315450" y="161676"/>
                  </a:lnTo>
                  <a:lnTo>
                    <a:pt x="309313" y="139706"/>
                  </a:lnTo>
                  <a:lnTo>
                    <a:pt x="271795" y="77332"/>
                  </a:lnTo>
                  <a:lnTo>
                    <a:pt x="223698" y="36035"/>
                  </a:lnTo>
                  <a:lnTo>
                    <a:pt x="171745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90259" y="276899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053471" y="2444823"/>
              <a:ext cx="270117" cy="345229"/>
            </a:xfrm>
            <a:custGeom>
              <a:avLst/>
              <a:gdLst/>
              <a:ahLst/>
              <a:cxnLst/>
              <a:rect l="0" t="0" r="0" b="0"/>
              <a:pathLst>
                <a:path w="270117" h="345229">
                  <a:moveTo>
                    <a:pt x="0" y="18845"/>
                  </a:moveTo>
                  <a:lnTo>
                    <a:pt x="48931" y="10512"/>
                  </a:lnTo>
                  <a:lnTo>
                    <a:pt x="96776" y="8967"/>
                  </a:lnTo>
                  <a:lnTo>
                    <a:pt x="159757" y="8445"/>
                  </a:lnTo>
                  <a:lnTo>
                    <a:pt x="223073" y="0"/>
                  </a:lnTo>
                  <a:lnTo>
                    <a:pt x="247712" y="1111"/>
                  </a:lnTo>
                  <a:lnTo>
                    <a:pt x="266462" y="9403"/>
                  </a:lnTo>
                  <a:lnTo>
                    <a:pt x="270058" y="14890"/>
                  </a:lnTo>
                  <a:lnTo>
                    <a:pt x="270116" y="20888"/>
                  </a:lnTo>
                  <a:lnTo>
                    <a:pt x="254547" y="72190"/>
                  </a:lnTo>
                  <a:lnTo>
                    <a:pt x="230608" y="133064"/>
                  </a:lnTo>
                  <a:lnTo>
                    <a:pt x="208939" y="196085"/>
                  </a:lnTo>
                  <a:lnTo>
                    <a:pt x="186158" y="256453"/>
                  </a:lnTo>
                  <a:lnTo>
                    <a:pt x="169180" y="310318"/>
                  </a:lnTo>
                  <a:lnTo>
                    <a:pt x="157928" y="345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692612" y="2281416"/>
              <a:ext cx="210291" cy="544778"/>
            </a:xfrm>
            <a:custGeom>
              <a:avLst/>
              <a:gdLst/>
              <a:ahLst/>
              <a:cxnLst/>
              <a:rect l="0" t="0" r="0" b="0"/>
              <a:pathLst>
                <a:path w="210291" h="544778">
                  <a:moveTo>
                    <a:pt x="182082" y="171723"/>
                  </a:moveTo>
                  <a:lnTo>
                    <a:pt x="132584" y="230287"/>
                  </a:lnTo>
                  <a:lnTo>
                    <a:pt x="105971" y="276055"/>
                  </a:lnTo>
                  <a:lnTo>
                    <a:pt x="84423" y="338436"/>
                  </a:lnTo>
                  <a:lnTo>
                    <a:pt x="69898" y="390355"/>
                  </a:lnTo>
                  <a:lnTo>
                    <a:pt x="58883" y="445670"/>
                  </a:lnTo>
                  <a:lnTo>
                    <a:pt x="59791" y="484520"/>
                  </a:lnTo>
                  <a:lnTo>
                    <a:pt x="65729" y="507276"/>
                  </a:lnTo>
                  <a:lnTo>
                    <a:pt x="76167" y="529088"/>
                  </a:lnTo>
                  <a:lnTo>
                    <a:pt x="84566" y="536309"/>
                  </a:lnTo>
                  <a:lnTo>
                    <a:pt x="106376" y="544331"/>
                  </a:lnTo>
                  <a:lnTo>
                    <a:pt x="128548" y="544777"/>
                  </a:lnTo>
                  <a:lnTo>
                    <a:pt x="148930" y="539906"/>
                  </a:lnTo>
                  <a:lnTo>
                    <a:pt x="165788" y="529943"/>
                  </a:lnTo>
                  <a:lnTo>
                    <a:pt x="188433" y="500001"/>
                  </a:lnTo>
                  <a:lnTo>
                    <a:pt x="198782" y="455904"/>
                  </a:lnTo>
                  <a:lnTo>
                    <a:pt x="196259" y="411383"/>
                  </a:lnTo>
                  <a:lnTo>
                    <a:pt x="182513" y="368556"/>
                  </a:lnTo>
                  <a:lnTo>
                    <a:pt x="149672" y="313332"/>
                  </a:lnTo>
                  <a:lnTo>
                    <a:pt x="116321" y="270535"/>
                  </a:lnTo>
                  <a:lnTo>
                    <a:pt x="55512" y="213269"/>
                  </a:lnTo>
                  <a:lnTo>
                    <a:pt x="19170" y="171611"/>
                  </a:lnTo>
                  <a:lnTo>
                    <a:pt x="2270" y="140105"/>
                  </a:lnTo>
                  <a:lnTo>
                    <a:pt x="0" y="115946"/>
                  </a:lnTo>
                  <a:lnTo>
                    <a:pt x="8075" y="67899"/>
                  </a:lnTo>
                  <a:lnTo>
                    <a:pt x="20518" y="49150"/>
                  </a:lnTo>
                  <a:lnTo>
                    <a:pt x="57101" y="18050"/>
                  </a:lnTo>
                  <a:lnTo>
                    <a:pt x="87729" y="2058"/>
                  </a:lnTo>
                  <a:lnTo>
                    <a:pt x="108562" y="0"/>
                  </a:lnTo>
                  <a:lnTo>
                    <a:pt x="150532" y="8211"/>
                  </a:lnTo>
                  <a:lnTo>
                    <a:pt x="182092" y="23320"/>
                  </a:lnTo>
                  <a:lnTo>
                    <a:pt x="196905" y="39086"/>
                  </a:lnTo>
                  <a:lnTo>
                    <a:pt x="206217" y="58961"/>
                  </a:lnTo>
                  <a:lnTo>
                    <a:pt x="210290" y="95289"/>
                  </a:lnTo>
                  <a:lnTo>
                    <a:pt x="196686" y="158615"/>
                  </a:lnTo>
                  <a:lnTo>
                    <a:pt x="192611" y="1822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484725" y="2927590"/>
              <a:ext cx="2758467" cy="94089"/>
            </a:xfrm>
            <a:custGeom>
              <a:avLst/>
              <a:gdLst/>
              <a:ahLst/>
              <a:cxnLst/>
              <a:rect l="0" t="0" r="0" b="0"/>
              <a:pathLst>
                <a:path w="2758467" h="94089">
                  <a:moveTo>
                    <a:pt x="2758466" y="94088"/>
                  </a:moveTo>
                  <a:lnTo>
                    <a:pt x="2697736" y="79434"/>
                  </a:lnTo>
                  <a:lnTo>
                    <a:pt x="2637979" y="73126"/>
                  </a:lnTo>
                  <a:lnTo>
                    <a:pt x="2574664" y="64133"/>
                  </a:lnTo>
                  <a:lnTo>
                    <a:pt x="2519562" y="55589"/>
                  </a:lnTo>
                  <a:lnTo>
                    <a:pt x="2463617" y="49569"/>
                  </a:lnTo>
                  <a:lnTo>
                    <a:pt x="2401917" y="43050"/>
                  </a:lnTo>
                  <a:lnTo>
                    <a:pt x="2340640" y="34527"/>
                  </a:lnTo>
                  <a:lnTo>
                    <a:pt x="2291775" y="31987"/>
                  </a:lnTo>
                  <a:lnTo>
                    <a:pt x="2229629" y="28009"/>
                  </a:lnTo>
                  <a:lnTo>
                    <a:pt x="2175565" y="22647"/>
                  </a:lnTo>
                  <a:lnTo>
                    <a:pt x="2118211" y="21058"/>
                  </a:lnTo>
                  <a:lnTo>
                    <a:pt x="2061054" y="17468"/>
                  </a:lnTo>
                  <a:lnTo>
                    <a:pt x="1999665" y="12115"/>
                  </a:lnTo>
                  <a:lnTo>
                    <a:pt x="1940141" y="10529"/>
                  </a:lnTo>
                  <a:lnTo>
                    <a:pt x="1882340" y="6939"/>
                  </a:lnTo>
                  <a:lnTo>
                    <a:pt x="1820760" y="1586"/>
                  </a:lnTo>
                  <a:lnTo>
                    <a:pt x="1758060" y="0"/>
                  </a:lnTo>
                  <a:lnTo>
                    <a:pt x="1695029" y="2649"/>
                  </a:lnTo>
                  <a:lnTo>
                    <a:pt x="1631899" y="7724"/>
                  </a:lnTo>
                  <a:lnTo>
                    <a:pt x="1571860" y="6108"/>
                  </a:lnTo>
                  <a:lnTo>
                    <a:pt x="1513906" y="1340"/>
                  </a:lnTo>
                  <a:lnTo>
                    <a:pt x="1452282" y="3047"/>
                  </a:lnTo>
                  <a:lnTo>
                    <a:pt x="1392688" y="7842"/>
                  </a:lnTo>
                  <a:lnTo>
                    <a:pt x="1334867" y="9262"/>
                  </a:lnTo>
                  <a:lnTo>
                    <a:pt x="1273281" y="9684"/>
                  </a:lnTo>
                  <a:lnTo>
                    <a:pt x="1210579" y="9808"/>
                  </a:lnTo>
                  <a:lnTo>
                    <a:pt x="1147547" y="9845"/>
                  </a:lnTo>
                  <a:lnTo>
                    <a:pt x="1084418" y="9856"/>
                  </a:lnTo>
                  <a:lnTo>
                    <a:pt x="1024379" y="12979"/>
                  </a:lnTo>
                  <a:lnTo>
                    <a:pt x="969545" y="18193"/>
                  </a:lnTo>
                  <a:lnTo>
                    <a:pt x="916253" y="19738"/>
                  </a:lnTo>
                  <a:lnTo>
                    <a:pt x="863418" y="20196"/>
                  </a:lnTo>
                  <a:lnTo>
                    <a:pt x="807599" y="23451"/>
                  </a:lnTo>
                  <a:lnTo>
                    <a:pt x="749726" y="28706"/>
                  </a:lnTo>
                  <a:lnTo>
                    <a:pt x="695533" y="30262"/>
                  </a:lnTo>
                  <a:lnTo>
                    <a:pt x="639312" y="30723"/>
                  </a:lnTo>
                  <a:lnTo>
                    <a:pt x="581320" y="30860"/>
                  </a:lnTo>
                  <a:lnTo>
                    <a:pt x="527092" y="34020"/>
                  </a:lnTo>
                  <a:lnTo>
                    <a:pt x="470861" y="39245"/>
                  </a:lnTo>
                  <a:lnTo>
                    <a:pt x="415985" y="43914"/>
                  </a:lnTo>
                  <a:lnTo>
                    <a:pt x="366970" y="49586"/>
                  </a:lnTo>
                  <a:lnTo>
                    <a:pt x="315402" y="51267"/>
                  </a:lnTo>
                  <a:lnTo>
                    <a:pt x="266198" y="54884"/>
                  </a:lnTo>
                  <a:lnTo>
                    <a:pt x="218864" y="60246"/>
                  </a:lnTo>
                  <a:lnTo>
                    <a:pt x="167794" y="61834"/>
                  </a:lnTo>
                  <a:lnTo>
                    <a:pt x="115617" y="65424"/>
                  </a:lnTo>
                  <a:lnTo>
                    <a:pt x="66232" y="70777"/>
                  </a:lnTo>
                  <a:lnTo>
                    <a:pt x="28203" y="72364"/>
                  </a:lnTo>
                  <a:lnTo>
                    <a:pt x="0" y="730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Freeform 21"/>
          <p:cNvSpPr/>
          <p:nvPr/>
        </p:nvSpPr>
        <p:spPr>
          <a:xfrm>
            <a:off x="4607530" y="1758259"/>
            <a:ext cx="338155" cy="308668"/>
          </a:xfrm>
          <a:custGeom>
            <a:avLst/>
            <a:gdLst/>
            <a:ahLst/>
            <a:cxnLst/>
            <a:rect l="0" t="0" r="0" b="0"/>
            <a:pathLst>
              <a:path w="338155" h="308668">
                <a:moveTo>
                  <a:pt x="193464" y="10528"/>
                </a:moveTo>
                <a:lnTo>
                  <a:pt x="130037" y="29656"/>
                </a:lnTo>
                <a:lnTo>
                  <a:pt x="74336" y="67127"/>
                </a:lnTo>
                <a:lnTo>
                  <a:pt x="30161" y="101834"/>
                </a:lnTo>
                <a:lnTo>
                  <a:pt x="13537" y="128439"/>
                </a:lnTo>
                <a:lnTo>
                  <a:pt x="1203" y="158548"/>
                </a:lnTo>
                <a:lnTo>
                  <a:pt x="0" y="179260"/>
                </a:lnTo>
                <a:lnTo>
                  <a:pt x="8760" y="221153"/>
                </a:lnTo>
                <a:lnTo>
                  <a:pt x="23964" y="247111"/>
                </a:lnTo>
                <a:lnTo>
                  <a:pt x="78484" y="291107"/>
                </a:lnTo>
                <a:lnTo>
                  <a:pt x="109484" y="306702"/>
                </a:lnTo>
                <a:lnTo>
                  <a:pt x="133523" y="308667"/>
                </a:lnTo>
                <a:lnTo>
                  <a:pt x="187083" y="300397"/>
                </a:lnTo>
                <a:lnTo>
                  <a:pt x="217570" y="285278"/>
                </a:lnTo>
                <a:lnTo>
                  <a:pt x="272371" y="245445"/>
                </a:lnTo>
                <a:lnTo>
                  <a:pt x="316138" y="188877"/>
                </a:lnTo>
                <a:lnTo>
                  <a:pt x="331718" y="152150"/>
                </a:lnTo>
                <a:lnTo>
                  <a:pt x="338154" y="111632"/>
                </a:lnTo>
                <a:lnTo>
                  <a:pt x="328882" y="69991"/>
                </a:lnTo>
                <a:lnTo>
                  <a:pt x="314481" y="48264"/>
                </a:lnTo>
                <a:lnTo>
                  <a:pt x="296383" y="31979"/>
                </a:lnTo>
                <a:lnTo>
                  <a:pt x="245795" y="7995"/>
                </a:lnTo>
                <a:lnTo>
                  <a:pt x="182936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/>
          <p:cNvGrpSpPr/>
          <p:nvPr/>
        </p:nvGrpSpPr>
        <p:grpSpPr>
          <a:xfrm>
            <a:off x="3969243" y="1431875"/>
            <a:ext cx="568540" cy="715939"/>
            <a:chOff x="3969243" y="1431875"/>
            <a:chExt cx="568540" cy="715939"/>
          </a:xfrm>
        </p:grpSpPr>
        <p:sp>
          <p:nvSpPr>
            <p:cNvPr id="23" name="Freeform 22"/>
            <p:cNvSpPr/>
            <p:nvPr/>
          </p:nvSpPr>
          <p:spPr>
            <a:xfrm>
              <a:off x="4106114" y="1695088"/>
              <a:ext cx="252685" cy="452726"/>
            </a:xfrm>
            <a:custGeom>
              <a:avLst/>
              <a:gdLst/>
              <a:ahLst/>
              <a:cxnLst/>
              <a:rect l="0" t="0" r="0" b="0"/>
              <a:pathLst>
                <a:path w="252685" h="452726">
                  <a:moveTo>
                    <a:pt x="252684" y="0"/>
                  </a:moveTo>
                  <a:lnTo>
                    <a:pt x="206902" y="54114"/>
                  </a:lnTo>
                  <a:lnTo>
                    <a:pt x="189053" y="76693"/>
                  </a:lnTo>
                  <a:lnTo>
                    <a:pt x="151310" y="138969"/>
                  </a:lnTo>
                  <a:lnTo>
                    <a:pt x="124199" y="196028"/>
                  </a:lnTo>
                  <a:lnTo>
                    <a:pt x="103432" y="249811"/>
                  </a:lnTo>
                  <a:lnTo>
                    <a:pt x="66210" y="312127"/>
                  </a:lnTo>
                  <a:lnTo>
                    <a:pt x="39681" y="364468"/>
                  </a:lnTo>
                  <a:lnTo>
                    <a:pt x="12562" y="420609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969243" y="1431875"/>
              <a:ext cx="164880" cy="189514"/>
            </a:xfrm>
            <a:custGeom>
              <a:avLst/>
              <a:gdLst/>
              <a:ahLst/>
              <a:cxnLst/>
              <a:rect l="0" t="0" r="0" b="0"/>
              <a:pathLst>
                <a:path w="164880" h="189514">
                  <a:moveTo>
                    <a:pt x="0" y="0"/>
                  </a:moveTo>
                  <a:lnTo>
                    <a:pt x="58617" y="14654"/>
                  </a:lnTo>
                  <a:lnTo>
                    <a:pt x="118333" y="28547"/>
                  </a:lnTo>
                  <a:lnTo>
                    <a:pt x="142670" y="32575"/>
                  </a:lnTo>
                  <a:lnTo>
                    <a:pt x="161285" y="42164"/>
                  </a:lnTo>
                  <a:lnTo>
                    <a:pt x="164845" y="47996"/>
                  </a:lnTo>
                  <a:lnTo>
                    <a:pt x="164879" y="54224"/>
                  </a:lnTo>
                  <a:lnTo>
                    <a:pt x="143680" y="116523"/>
                  </a:lnTo>
                  <a:lnTo>
                    <a:pt x="126315" y="165430"/>
                  </a:lnTo>
                  <a:lnTo>
                    <a:pt x="115814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527253" y="1684559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1464" y="58617"/>
                  </a:lnTo>
                  <a:lnTo>
                    <a:pt x="193" y="11418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3527697" y="3032207"/>
            <a:ext cx="1641796" cy="413816"/>
            <a:chOff x="3527697" y="3032207"/>
            <a:chExt cx="1641796" cy="413816"/>
          </a:xfrm>
        </p:grpSpPr>
        <p:sp>
          <p:nvSpPr>
            <p:cNvPr id="27" name="Freeform 26"/>
            <p:cNvSpPr/>
            <p:nvPr/>
          </p:nvSpPr>
          <p:spPr>
            <a:xfrm>
              <a:off x="4822052" y="3034460"/>
              <a:ext cx="347441" cy="411563"/>
            </a:xfrm>
            <a:custGeom>
              <a:avLst/>
              <a:gdLst/>
              <a:ahLst/>
              <a:cxnLst/>
              <a:rect l="0" t="0" r="0" b="0"/>
              <a:pathLst>
                <a:path w="347441" h="411563">
                  <a:moveTo>
                    <a:pt x="0" y="81975"/>
                  </a:moveTo>
                  <a:lnTo>
                    <a:pt x="55087" y="32477"/>
                  </a:lnTo>
                  <a:lnTo>
                    <a:pt x="116027" y="5350"/>
                  </a:lnTo>
                  <a:lnTo>
                    <a:pt x="153051" y="0"/>
                  </a:lnTo>
                  <a:lnTo>
                    <a:pt x="206313" y="6597"/>
                  </a:lnTo>
                  <a:lnTo>
                    <a:pt x="239724" y="17007"/>
                  </a:lnTo>
                  <a:lnTo>
                    <a:pt x="257062" y="28144"/>
                  </a:lnTo>
                  <a:lnTo>
                    <a:pt x="269448" y="44012"/>
                  </a:lnTo>
                  <a:lnTo>
                    <a:pt x="277682" y="63933"/>
                  </a:lnTo>
                  <a:lnTo>
                    <a:pt x="282968" y="117969"/>
                  </a:lnTo>
                  <a:lnTo>
                    <a:pt x="284012" y="179032"/>
                  </a:lnTo>
                  <a:lnTo>
                    <a:pt x="277916" y="204660"/>
                  </a:lnTo>
                  <a:lnTo>
                    <a:pt x="260527" y="255298"/>
                  </a:lnTo>
                  <a:lnTo>
                    <a:pt x="236252" y="310361"/>
                  </a:lnTo>
                  <a:lnTo>
                    <a:pt x="194325" y="369139"/>
                  </a:lnTo>
                  <a:lnTo>
                    <a:pt x="156798" y="399355"/>
                  </a:lnTo>
                  <a:lnTo>
                    <a:pt x="136368" y="409426"/>
                  </a:lnTo>
                  <a:lnTo>
                    <a:pt x="115590" y="411562"/>
                  </a:lnTo>
                  <a:lnTo>
                    <a:pt x="73655" y="403402"/>
                  </a:lnTo>
                  <a:lnTo>
                    <a:pt x="47690" y="388302"/>
                  </a:lnTo>
                  <a:lnTo>
                    <a:pt x="42322" y="379780"/>
                  </a:lnTo>
                  <a:lnTo>
                    <a:pt x="36357" y="357832"/>
                  </a:lnTo>
                  <a:lnTo>
                    <a:pt x="38588" y="324757"/>
                  </a:lnTo>
                  <a:lnTo>
                    <a:pt x="49905" y="303352"/>
                  </a:lnTo>
                  <a:lnTo>
                    <a:pt x="66633" y="284480"/>
                  </a:lnTo>
                  <a:lnTo>
                    <a:pt x="85767" y="272193"/>
                  </a:lnTo>
                  <a:lnTo>
                    <a:pt x="105968" y="269072"/>
                  </a:lnTo>
                  <a:lnTo>
                    <a:pt x="165253" y="272339"/>
                  </a:lnTo>
                  <a:lnTo>
                    <a:pt x="213056" y="285997"/>
                  </a:lnTo>
                  <a:lnTo>
                    <a:pt x="267213" y="310879"/>
                  </a:lnTo>
                  <a:lnTo>
                    <a:pt x="322404" y="345291"/>
                  </a:lnTo>
                  <a:lnTo>
                    <a:pt x="347440" y="3662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154227" y="3032207"/>
              <a:ext cx="342586" cy="301195"/>
            </a:xfrm>
            <a:custGeom>
              <a:avLst/>
              <a:gdLst/>
              <a:ahLst/>
              <a:cxnLst/>
              <a:rect l="0" t="0" r="0" b="0"/>
              <a:pathLst>
                <a:path w="342586" h="301195">
                  <a:moveTo>
                    <a:pt x="204571" y="0"/>
                  </a:moveTo>
                  <a:lnTo>
                    <a:pt x="141143" y="19128"/>
                  </a:lnTo>
                  <a:lnTo>
                    <a:pt x="94312" y="49803"/>
                  </a:lnTo>
                  <a:lnTo>
                    <a:pt x="34870" y="109028"/>
                  </a:lnTo>
                  <a:lnTo>
                    <a:pt x="8546" y="168785"/>
                  </a:lnTo>
                  <a:lnTo>
                    <a:pt x="0" y="200139"/>
                  </a:lnTo>
                  <a:lnTo>
                    <a:pt x="1736" y="221142"/>
                  </a:lnTo>
                  <a:lnTo>
                    <a:pt x="9527" y="239055"/>
                  </a:lnTo>
                  <a:lnTo>
                    <a:pt x="33592" y="269619"/>
                  </a:lnTo>
                  <a:lnTo>
                    <a:pt x="59544" y="285518"/>
                  </a:lnTo>
                  <a:lnTo>
                    <a:pt x="102094" y="300200"/>
                  </a:lnTo>
                  <a:lnTo>
                    <a:pt x="161278" y="301194"/>
                  </a:lnTo>
                  <a:lnTo>
                    <a:pt x="212787" y="290472"/>
                  </a:lnTo>
                  <a:lnTo>
                    <a:pt x="255587" y="268684"/>
                  </a:lnTo>
                  <a:lnTo>
                    <a:pt x="302386" y="226811"/>
                  </a:lnTo>
                  <a:lnTo>
                    <a:pt x="337872" y="178350"/>
                  </a:lnTo>
                  <a:lnTo>
                    <a:pt x="342585" y="154526"/>
                  </a:lnTo>
                  <a:lnTo>
                    <a:pt x="336078" y="106693"/>
                  </a:lnTo>
                  <a:lnTo>
                    <a:pt x="321264" y="79706"/>
                  </a:lnTo>
                  <a:lnTo>
                    <a:pt x="302057" y="56892"/>
                  </a:lnTo>
                  <a:lnTo>
                    <a:pt x="288452" y="48682"/>
                  </a:lnTo>
                  <a:lnTo>
                    <a:pt x="267742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527697" y="3053264"/>
              <a:ext cx="9879" cy="368498"/>
            </a:xfrm>
            <a:custGeom>
              <a:avLst/>
              <a:gdLst/>
              <a:ahLst/>
              <a:cxnLst/>
              <a:rect l="0" t="0" r="0" b="0"/>
              <a:pathLst>
                <a:path w="9879" h="368498">
                  <a:moveTo>
                    <a:pt x="9878" y="0"/>
                  </a:moveTo>
                  <a:lnTo>
                    <a:pt x="2642" y="28726"/>
                  </a:lnTo>
                  <a:lnTo>
                    <a:pt x="0" y="92112"/>
                  </a:lnTo>
                  <a:lnTo>
                    <a:pt x="2662" y="139206"/>
                  </a:lnTo>
                  <a:lnTo>
                    <a:pt x="8453" y="201933"/>
                  </a:lnTo>
                  <a:lnTo>
                    <a:pt x="9596" y="259383"/>
                  </a:lnTo>
                  <a:lnTo>
                    <a:pt x="9822" y="315791"/>
                  </a:lnTo>
                  <a:lnTo>
                    <a:pt x="9878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863409" y="3316476"/>
              <a:ext cx="33286" cy="40767"/>
            </a:xfrm>
            <a:custGeom>
              <a:avLst/>
              <a:gdLst/>
              <a:ahLst/>
              <a:cxnLst/>
              <a:rect l="0" t="0" r="0" b="0"/>
              <a:pathLst>
                <a:path w="33286" h="40767">
                  <a:moveTo>
                    <a:pt x="21606" y="0"/>
                  </a:moveTo>
                  <a:lnTo>
                    <a:pt x="4838" y="5589"/>
                  </a:lnTo>
                  <a:lnTo>
                    <a:pt x="1069" y="11915"/>
                  </a:lnTo>
                  <a:lnTo>
                    <a:pt x="0" y="31422"/>
                  </a:lnTo>
                  <a:lnTo>
                    <a:pt x="3693" y="37326"/>
                  </a:lnTo>
                  <a:lnTo>
                    <a:pt x="9664" y="40092"/>
                  </a:lnTo>
                  <a:lnTo>
                    <a:pt x="17154" y="40766"/>
                  </a:lnTo>
                  <a:lnTo>
                    <a:pt x="23318" y="37706"/>
                  </a:lnTo>
                  <a:lnTo>
                    <a:pt x="33285" y="24947"/>
                  </a:lnTo>
                  <a:lnTo>
                    <a:pt x="32902" y="21311"/>
                  </a:lnTo>
                  <a:lnTo>
                    <a:pt x="29136" y="20056"/>
                  </a:lnTo>
                  <a:lnTo>
                    <a:pt x="19548" y="20760"/>
                  </a:lnTo>
                  <a:lnTo>
                    <a:pt x="21606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Freeform 31"/>
          <p:cNvSpPr/>
          <p:nvPr/>
        </p:nvSpPr>
        <p:spPr>
          <a:xfrm>
            <a:off x="3633961" y="1899187"/>
            <a:ext cx="394671" cy="1730431"/>
          </a:xfrm>
          <a:custGeom>
            <a:avLst/>
            <a:gdLst/>
            <a:ahLst/>
            <a:cxnLst/>
            <a:rect l="0" t="0" r="0" b="0"/>
            <a:pathLst>
              <a:path w="394671" h="1730431">
                <a:moveTo>
                  <a:pt x="29956" y="1312004"/>
                </a:moveTo>
                <a:lnTo>
                  <a:pt x="13167" y="1368219"/>
                </a:lnTo>
                <a:lnTo>
                  <a:pt x="6622" y="1423671"/>
                </a:lnTo>
                <a:lnTo>
                  <a:pt x="0" y="1474702"/>
                </a:lnTo>
                <a:lnTo>
                  <a:pt x="10038" y="1532344"/>
                </a:lnTo>
                <a:lnTo>
                  <a:pt x="26596" y="1585646"/>
                </a:lnTo>
                <a:lnTo>
                  <a:pt x="48686" y="1648908"/>
                </a:lnTo>
                <a:lnTo>
                  <a:pt x="79707" y="1695968"/>
                </a:lnTo>
                <a:lnTo>
                  <a:pt x="105918" y="1712901"/>
                </a:lnTo>
                <a:lnTo>
                  <a:pt x="147386" y="1727932"/>
                </a:lnTo>
                <a:lnTo>
                  <a:pt x="184723" y="1730430"/>
                </a:lnTo>
                <a:lnTo>
                  <a:pt x="207535" y="1726869"/>
                </a:lnTo>
                <a:lnTo>
                  <a:pt x="226253" y="1718267"/>
                </a:lnTo>
                <a:lnTo>
                  <a:pt x="278911" y="1673228"/>
                </a:lnTo>
                <a:lnTo>
                  <a:pt x="300122" y="1646761"/>
                </a:lnTo>
                <a:lnTo>
                  <a:pt x="323821" y="1587656"/>
                </a:lnTo>
                <a:lnTo>
                  <a:pt x="342178" y="1533355"/>
                </a:lnTo>
                <a:lnTo>
                  <a:pt x="353195" y="1487919"/>
                </a:lnTo>
                <a:lnTo>
                  <a:pt x="363160" y="1427630"/>
                </a:lnTo>
                <a:lnTo>
                  <a:pt x="366135" y="1371325"/>
                </a:lnTo>
                <a:lnTo>
                  <a:pt x="366723" y="1309814"/>
                </a:lnTo>
                <a:lnTo>
                  <a:pt x="374075" y="1252604"/>
                </a:lnTo>
                <a:lnTo>
                  <a:pt x="376740" y="1196243"/>
                </a:lnTo>
                <a:lnTo>
                  <a:pt x="377267" y="1140049"/>
                </a:lnTo>
                <a:lnTo>
                  <a:pt x="377371" y="1083889"/>
                </a:lnTo>
                <a:lnTo>
                  <a:pt x="377391" y="1027735"/>
                </a:lnTo>
                <a:lnTo>
                  <a:pt x="384632" y="964781"/>
                </a:lnTo>
                <a:lnTo>
                  <a:pt x="387274" y="911271"/>
                </a:lnTo>
                <a:lnTo>
                  <a:pt x="393905" y="850051"/>
                </a:lnTo>
                <a:lnTo>
                  <a:pt x="392572" y="806893"/>
                </a:lnTo>
                <a:lnTo>
                  <a:pt x="394670" y="785694"/>
                </a:lnTo>
                <a:lnTo>
                  <a:pt x="389044" y="727363"/>
                </a:lnTo>
                <a:lnTo>
                  <a:pt x="386976" y="672868"/>
                </a:lnTo>
                <a:lnTo>
                  <a:pt x="379635" y="617043"/>
                </a:lnTo>
                <a:lnTo>
                  <a:pt x="370455" y="554159"/>
                </a:lnTo>
                <a:lnTo>
                  <a:pt x="367576" y="500657"/>
                </a:lnTo>
                <a:lnTo>
                  <a:pt x="367007" y="445029"/>
                </a:lnTo>
                <a:lnTo>
                  <a:pt x="358553" y="383284"/>
                </a:lnTo>
                <a:lnTo>
                  <a:pt x="351187" y="328908"/>
                </a:lnTo>
                <a:lnTo>
                  <a:pt x="345703" y="274276"/>
                </a:lnTo>
                <a:lnTo>
                  <a:pt x="331296" y="217646"/>
                </a:lnTo>
                <a:lnTo>
                  <a:pt x="314162" y="156145"/>
                </a:lnTo>
                <a:lnTo>
                  <a:pt x="306008" y="134994"/>
                </a:lnTo>
                <a:lnTo>
                  <a:pt x="275424" y="79283"/>
                </a:lnTo>
                <a:lnTo>
                  <a:pt x="255805" y="49492"/>
                </a:lnTo>
                <a:lnTo>
                  <a:pt x="208179" y="10562"/>
                </a:lnTo>
                <a:lnTo>
                  <a:pt x="184426" y="2440"/>
                </a:lnTo>
                <a:lnTo>
                  <a:pt x="159440" y="0"/>
                </a:lnTo>
                <a:lnTo>
                  <a:pt x="136637" y="2815"/>
                </a:lnTo>
                <a:lnTo>
                  <a:pt x="117924" y="14204"/>
                </a:lnTo>
                <a:lnTo>
                  <a:pt x="80751" y="52896"/>
                </a:lnTo>
                <a:lnTo>
                  <a:pt x="47741" y="112134"/>
                </a:lnTo>
                <a:lnTo>
                  <a:pt x="23266" y="174960"/>
                </a:lnTo>
                <a:lnTo>
                  <a:pt x="12083" y="220167"/>
                </a:lnTo>
                <a:lnTo>
                  <a:pt x="9528" y="273810"/>
                </a:lnTo>
                <a:lnTo>
                  <a:pt x="3768" y="332011"/>
                </a:lnTo>
                <a:lnTo>
                  <a:pt x="5449" y="353536"/>
                </a:lnTo>
                <a:lnTo>
                  <a:pt x="3235" y="395951"/>
                </a:lnTo>
                <a:lnTo>
                  <a:pt x="8153" y="457063"/>
                </a:lnTo>
                <a:lnTo>
                  <a:pt x="14390" y="520469"/>
                </a:lnTo>
                <a:lnTo>
                  <a:pt x="30216" y="577879"/>
                </a:lnTo>
                <a:lnTo>
                  <a:pt x="38456" y="631728"/>
                </a:lnTo>
                <a:lnTo>
                  <a:pt x="51670" y="689973"/>
                </a:lnTo>
                <a:lnTo>
                  <a:pt x="67477" y="744523"/>
                </a:lnTo>
                <a:lnTo>
                  <a:pt x="77054" y="805158"/>
                </a:lnTo>
                <a:lnTo>
                  <a:pt x="90201" y="862204"/>
                </a:lnTo>
                <a:lnTo>
                  <a:pt x="98138" y="916009"/>
                </a:lnTo>
                <a:lnTo>
                  <a:pt x="94964" y="937525"/>
                </a:lnTo>
                <a:lnTo>
                  <a:pt x="90842" y="946538"/>
                </a:lnTo>
                <a:lnTo>
                  <a:pt x="89382" y="965911"/>
                </a:lnTo>
                <a:lnTo>
                  <a:pt x="93804" y="1024619"/>
                </a:lnTo>
                <a:lnTo>
                  <a:pt x="102127" y="1085556"/>
                </a:lnTo>
                <a:lnTo>
                  <a:pt x="95121" y="1145963"/>
                </a:lnTo>
                <a:lnTo>
                  <a:pt x="93521" y="1200177"/>
                </a:lnTo>
                <a:lnTo>
                  <a:pt x="81726" y="1258501"/>
                </a:lnTo>
                <a:lnTo>
                  <a:pt x="64936" y="1313061"/>
                </a:lnTo>
                <a:lnTo>
                  <a:pt x="50990" y="1365548"/>
                </a:lnTo>
                <a:lnTo>
                  <a:pt x="42560" y="1426566"/>
                </a:lnTo>
                <a:lnTo>
                  <a:pt x="40484" y="146993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26383" y="254689"/>
            <a:ext cx="2116229" cy="1145602"/>
            <a:chOff x="326383" y="254689"/>
            <a:chExt cx="2116229" cy="1145602"/>
          </a:xfrm>
        </p:grpSpPr>
        <p:sp>
          <p:nvSpPr>
            <p:cNvPr id="2" name="Freeform 1"/>
            <p:cNvSpPr/>
            <p:nvPr/>
          </p:nvSpPr>
          <p:spPr>
            <a:xfrm>
              <a:off x="569582" y="326383"/>
              <a:ext cx="20014" cy="642239"/>
            </a:xfrm>
            <a:custGeom>
              <a:avLst/>
              <a:gdLst/>
              <a:ahLst/>
              <a:cxnLst/>
              <a:rect l="0" t="0" r="0" b="0"/>
              <a:pathLst>
                <a:path w="20014" h="642239">
                  <a:moveTo>
                    <a:pt x="20013" y="0"/>
                  </a:moveTo>
                  <a:lnTo>
                    <a:pt x="17147" y="8935"/>
                  </a:lnTo>
                  <a:lnTo>
                    <a:pt x="15005" y="18562"/>
                  </a:lnTo>
                  <a:lnTo>
                    <a:pt x="13402" y="29859"/>
                  </a:lnTo>
                  <a:lnTo>
                    <a:pt x="12221" y="42872"/>
                  </a:lnTo>
                  <a:lnTo>
                    <a:pt x="11372" y="57648"/>
                  </a:lnTo>
                  <a:lnTo>
                    <a:pt x="10775" y="74031"/>
                  </a:lnTo>
                  <a:lnTo>
                    <a:pt x="10361" y="91891"/>
                  </a:lnTo>
                  <a:lnTo>
                    <a:pt x="10076" y="111224"/>
                  </a:lnTo>
                  <a:lnTo>
                    <a:pt x="9883" y="131876"/>
                  </a:lnTo>
                  <a:lnTo>
                    <a:pt x="9752" y="153114"/>
                  </a:lnTo>
                  <a:lnTo>
                    <a:pt x="9664" y="173756"/>
                  </a:lnTo>
                  <a:lnTo>
                    <a:pt x="9605" y="193191"/>
                  </a:lnTo>
                  <a:lnTo>
                    <a:pt x="9565" y="211341"/>
                  </a:lnTo>
                  <a:lnTo>
                    <a:pt x="9538" y="228378"/>
                  </a:lnTo>
                  <a:lnTo>
                    <a:pt x="9521" y="244544"/>
                  </a:lnTo>
                  <a:lnTo>
                    <a:pt x="9509" y="260064"/>
                  </a:lnTo>
                  <a:lnTo>
                    <a:pt x="9501" y="275121"/>
                  </a:lnTo>
                  <a:lnTo>
                    <a:pt x="9495" y="289854"/>
                  </a:lnTo>
                  <a:lnTo>
                    <a:pt x="9492" y="304363"/>
                  </a:lnTo>
                  <a:lnTo>
                    <a:pt x="9490" y="318718"/>
                  </a:lnTo>
                  <a:lnTo>
                    <a:pt x="9488" y="332975"/>
                  </a:lnTo>
                  <a:lnTo>
                    <a:pt x="9487" y="347329"/>
                  </a:lnTo>
                  <a:lnTo>
                    <a:pt x="9486" y="362111"/>
                  </a:lnTo>
                  <a:lnTo>
                    <a:pt x="9481" y="377462"/>
                  </a:lnTo>
                  <a:lnTo>
                    <a:pt x="9308" y="393195"/>
                  </a:lnTo>
                  <a:lnTo>
                    <a:pt x="8660" y="408910"/>
                  </a:lnTo>
                  <a:lnTo>
                    <a:pt x="7411" y="424370"/>
                  </a:lnTo>
                  <a:lnTo>
                    <a:pt x="5758" y="439514"/>
                  </a:lnTo>
                  <a:lnTo>
                    <a:pt x="4110" y="454368"/>
                  </a:lnTo>
                  <a:lnTo>
                    <a:pt x="2707" y="468990"/>
                  </a:lnTo>
                  <a:lnTo>
                    <a:pt x="1614" y="483437"/>
                  </a:lnTo>
                  <a:lnTo>
                    <a:pt x="806" y="497757"/>
                  </a:lnTo>
                  <a:lnTo>
                    <a:pt x="233" y="511992"/>
                  </a:lnTo>
                  <a:lnTo>
                    <a:pt x="0" y="526334"/>
                  </a:lnTo>
                  <a:lnTo>
                    <a:pt x="369" y="541108"/>
                  </a:lnTo>
                  <a:lnTo>
                    <a:pt x="1427" y="556445"/>
                  </a:lnTo>
                  <a:lnTo>
                    <a:pt x="2958" y="571946"/>
                  </a:lnTo>
                  <a:lnTo>
                    <a:pt x="4683" y="588506"/>
                  </a:lnTo>
                  <a:lnTo>
                    <a:pt x="6754" y="609820"/>
                  </a:lnTo>
                  <a:lnTo>
                    <a:pt x="9485" y="642238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26383" y="254689"/>
              <a:ext cx="650381" cy="809139"/>
            </a:xfrm>
            <a:custGeom>
              <a:avLst/>
              <a:gdLst/>
              <a:ahLst/>
              <a:cxnLst/>
              <a:rect l="0" t="0" r="0" b="0"/>
              <a:pathLst>
                <a:path w="650381" h="809139">
                  <a:moveTo>
                    <a:pt x="0" y="187507"/>
                  </a:moveTo>
                  <a:lnTo>
                    <a:pt x="134" y="175906"/>
                  </a:lnTo>
                  <a:lnTo>
                    <a:pt x="1414" y="166058"/>
                  </a:lnTo>
                  <a:lnTo>
                    <a:pt x="4007" y="157053"/>
                  </a:lnTo>
                  <a:lnTo>
                    <a:pt x="7727" y="148611"/>
                  </a:lnTo>
                  <a:lnTo>
                    <a:pt x="12360" y="140584"/>
                  </a:lnTo>
                  <a:lnTo>
                    <a:pt x="17697" y="132861"/>
                  </a:lnTo>
                  <a:lnTo>
                    <a:pt x="23718" y="125356"/>
                  </a:lnTo>
                  <a:lnTo>
                    <a:pt x="30580" y="118005"/>
                  </a:lnTo>
                  <a:lnTo>
                    <a:pt x="38304" y="110756"/>
                  </a:lnTo>
                  <a:lnTo>
                    <a:pt x="46778" y="103412"/>
                  </a:lnTo>
                  <a:lnTo>
                    <a:pt x="55843" y="95642"/>
                  </a:lnTo>
                  <a:lnTo>
                    <a:pt x="65354" y="87306"/>
                  </a:lnTo>
                  <a:lnTo>
                    <a:pt x="75351" y="78588"/>
                  </a:lnTo>
                  <a:lnTo>
                    <a:pt x="86048" y="69890"/>
                  </a:lnTo>
                  <a:lnTo>
                    <a:pt x="97508" y="61448"/>
                  </a:lnTo>
                  <a:lnTo>
                    <a:pt x="109815" y="53322"/>
                  </a:lnTo>
                  <a:lnTo>
                    <a:pt x="123140" y="45486"/>
                  </a:lnTo>
                  <a:lnTo>
                    <a:pt x="137483" y="37887"/>
                  </a:lnTo>
                  <a:lnTo>
                    <a:pt x="152862" y="30632"/>
                  </a:lnTo>
                  <a:lnTo>
                    <a:pt x="169395" y="23979"/>
                  </a:lnTo>
                  <a:lnTo>
                    <a:pt x="187028" y="18025"/>
                  </a:lnTo>
                  <a:lnTo>
                    <a:pt x="205258" y="12874"/>
                  </a:lnTo>
                  <a:lnTo>
                    <a:pt x="223262" y="8711"/>
                  </a:lnTo>
                  <a:lnTo>
                    <a:pt x="240595" y="5542"/>
                  </a:lnTo>
                  <a:lnTo>
                    <a:pt x="257334" y="3227"/>
                  </a:lnTo>
                  <a:lnTo>
                    <a:pt x="273874" y="1582"/>
                  </a:lnTo>
                  <a:lnTo>
                    <a:pt x="290480" y="444"/>
                  </a:lnTo>
                  <a:lnTo>
                    <a:pt x="307091" y="0"/>
                  </a:lnTo>
                  <a:lnTo>
                    <a:pt x="323412" y="758"/>
                  </a:lnTo>
                  <a:lnTo>
                    <a:pt x="339281" y="2900"/>
                  </a:lnTo>
                  <a:lnTo>
                    <a:pt x="354532" y="6305"/>
                  </a:lnTo>
                  <a:lnTo>
                    <a:pt x="368928" y="10732"/>
                  </a:lnTo>
                  <a:lnTo>
                    <a:pt x="382424" y="15933"/>
                  </a:lnTo>
                  <a:lnTo>
                    <a:pt x="395131" y="21695"/>
                  </a:lnTo>
                  <a:lnTo>
                    <a:pt x="407212" y="27854"/>
                  </a:lnTo>
                  <a:lnTo>
                    <a:pt x="418821" y="34289"/>
                  </a:lnTo>
                  <a:lnTo>
                    <a:pt x="429924" y="40913"/>
                  </a:lnTo>
                  <a:lnTo>
                    <a:pt x="440315" y="47667"/>
                  </a:lnTo>
                  <a:lnTo>
                    <a:pt x="449932" y="54512"/>
                  </a:lnTo>
                  <a:lnTo>
                    <a:pt x="458696" y="61584"/>
                  </a:lnTo>
                  <a:lnTo>
                    <a:pt x="466437" y="69171"/>
                  </a:lnTo>
                  <a:lnTo>
                    <a:pt x="473162" y="77390"/>
                  </a:lnTo>
                  <a:lnTo>
                    <a:pt x="479017" y="86199"/>
                  </a:lnTo>
                  <a:lnTo>
                    <a:pt x="484192" y="95490"/>
                  </a:lnTo>
                  <a:lnTo>
                    <a:pt x="488853" y="105154"/>
                  </a:lnTo>
                  <a:lnTo>
                    <a:pt x="492815" y="115253"/>
                  </a:lnTo>
                  <a:lnTo>
                    <a:pt x="495573" y="126018"/>
                  </a:lnTo>
                  <a:lnTo>
                    <a:pt x="496940" y="137515"/>
                  </a:lnTo>
                  <a:lnTo>
                    <a:pt x="496875" y="149507"/>
                  </a:lnTo>
                  <a:lnTo>
                    <a:pt x="495310" y="161556"/>
                  </a:lnTo>
                  <a:lnTo>
                    <a:pt x="492363" y="173406"/>
                  </a:lnTo>
                  <a:lnTo>
                    <a:pt x="488112" y="185143"/>
                  </a:lnTo>
                  <a:lnTo>
                    <a:pt x="482518" y="197089"/>
                  </a:lnTo>
                  <a:lnTo>
                    <a:pt x="475689" y="209414"/>
                  </a:lnTo>
                  <a:lnTo>
                    <a:pt x="468003" y="221810"/>
                  </a:lnTo>
                  <a:lnTo>
                    <a:pt x="460007" y="233607"/>
                  </a:lnTo>
                  <a:lnTo>
                    <a:pt x="452030" y="244468"/>
                  </a:lnTo>
                  <a:lnTo>
                    <a:pt x="443878" y="254389"/>
                  </a:lnTo>
                  <a:lnTo>
                    <a:pt x="434960" y="263513"/>
                  </a:lnTo>
                  <a:lnTo>
                    <a:pt x="424999" y="272020"/>
                  </a:lnTo>
                  <a:lnTo>
                    <a:pt x="414189" y="280073"/>
                  </a:lnTo>
                  <a:lnTo>
                    <a:pt x="403008" y="287802"/>
                  </a:lnTo>
                  <a:lnTo>
                    <a:pt x="391780" y="295301"/>
                  </a:lnTo>
                  <a:lnTo>
                    <a:pt x="380648" y="302474"/>
                  </a:lnTo>
                  <a:lnTo>
                    <a:pt x="369647" y="309066"/>
                  </a:lnTo>
                  <a:lnTo>
                    <a:pt x="358851" y="314935"/>
                  </a:lnTo>
                  <a:lnTo>
                    <a:pt x="351133" y="318607"/>
                  </a:lnTo>
                  <a:lnTo>
                    <a:pt x="350202" y="319070"/>
                  </a:lnTo>
                  <a:lnTo>
                    <a:pt x="355143" y="318252"/>
                  </a:lnTo>
                  <a:lnTo>
                    <a:pt x="363908" y="317384"/>
                  </a:lnTo>
                  <a:lnTo>
                    <a:pt x="374537" y="317116"/>
                  </a:lnTo>
                  <a:lnTo>
                    <a:pt x="385841" y="317654"/>
                  </a:lnTo>
                  <a:lnTo>
                    <a:pt x="397419" y="318952"/>
                  </a:lnTo>
                  <a:lnTo>
                    <a:pt x="409364" y="320873"/>
                  </a:lnTo>
                  <a:lnTo>
                    <a:pt x="421748" y="323271"/>
                  </a:lnTo>
                  <a:lnTo>
                    <a:pt x="434549" y="326181"/>
                  </a:lnTo>
                  <a:lnTo>
                    <a:pt x="447694" y="329810"/>
                  </a:lnTo>
                  <a:lnTo>
                    <a:pt x="461098" y="334218"/>
                  </a:lnTo>
                  <a:lnTo>
                    <a:pt x="474527" y="339484"/>
                  </a:lnTo>
                  <a:lnTo>
                    <a:pt x="487617" y="345774"/>
                  </a:lnTo>
                  <a:lnTo>
                    <a:pt x="500194" y="353079"/>
                  </a:lnTo>
                  <a:lnTo>
                    <a:pt x="512096" y="361086"/>
                  </a:lnTo>
                  <a:lnTo>
                    <a:pt x="523096" y="369299"/>
                  </a:lnTo>
                  <a:lnTo>
                    <a:pt x="533162" y="377412"/>
                  </a:lnTo>
                  <a:lnTo>
                    <a:pt x="542415" y="385316"/>
                  </a:lnTo>
                  <a:lnTo>
                    <a:pt x="551024" y="393002"/>
                  </a:lnTo>
                  <a:lnTo>
                    <a:pt x="559158" y="400510"/>
                  </a:lnTo>
                  <a:lnTo>
                    <a:pt x="567114" y="408044"/>
                  </a:lnTo>
                  <a:lnTo>
                    <a:pt x="575304" y="415948"/>
                  </a:lnTo>
                  <a:lnTo>
                    <a:pt x="583921" y="424383"/>
                  </a:lnTo>
                  <a:lnTo>
                    <a:pt x="592659" y="433339"/>
                  </a:lnTo>
                  <a:lnTo>
                    <a:pt x="600838" y="442729"/>
                  </a:lnTo>
                  <a:lnTo>
                    <a:pt x="608120" y="452460"/>
                  </a:lnTo>
                  <a:lnTo>
                    <a:pt x="614651" y="462604"/>
                  </a:lnTo>
                  <a:lnTo>
                    <a:pt x="620878" y="473398"/>
                  </a:lnTo>
                  <a:lnTo>
                    <a:pt x="627096" y="484920"/>
                  </a:lnTo>
                  <a:lnTo>
                    <a:pt x="633103" y="497098"/>
                  </a:lnTo>
                  <a:lnTo>
                    <a:pt x="638311" y="509804"/>
                  </a:lnTo>
                  <a:lnTo>
                    <a:pt x="642446" y="522914"/>
                  </a:lnTo>
                  <a:lnTo>
                    <a:pt x="645545" y="536480"/>
                  </a:lnTo>
                  <a:lnTo>
                    <a:pt x="647784" y="550725"/>
                  </a:lnTo>
                  <a:lnTo>
                    <a:pt x="649357" y="565717"/>
                  </a:lnTo>
                  <a:lnTo>
                    <a:pt x="650278" y="581379"/>
                  </a:lnTo>
                  <a:lnTo>
                    <a:pt x="650380" y="597577"/>
                  </a:lnTo>
                  <a:lnTo>
                    <a:pt x="649633" y="614175"/>
                  </a:lnTo>
                  <a:lnTo>
                    <a:pt x="647980" y="630897"/>
                  </a:lnTo>
                  <a:lnTo>
                    <a:pt x="645267" y="647350"/>
                  </a:lnTo>
                  <a:lnTo>
                    <a:pt x="641510" y="663337"/>
                  </a:lnTo>
                  <a:lnTo>
                    <a:pt x="636698" y="678682"/>
                  </a:lnTo>
                  <a:lnTo>
                    <a:pt x="630719" y="693147"/>
                  </a:lnTo>
                  <a:lnTo>
                    <a:pt x="623627" y="706688"/>
                  </a:lnTo>
                  <a:lnTo>
                    <a:pt x="615764" y="719257"/>
                  </a:lnTo>
                  <a:lnTo>
                    <a:pt x="607648" y="730714"/>
                  </a:lnTo>
                  <a:lnTo>
                    <a:pt x="599587" y="741095"/>
                  </a:lnTo>
                  <a:lnTo>
                    <a:pt x="591208" y="750729"/>
                  </a:lnTo>
                  <a:lnTo>
                    <a:pt x="581606" y="760128"/>
                  </a:lnTo>
                  <a:lnTo>
                    <a:pt x="570363" y="769596"/>
                  </a:lnTo>
                  <a:lnTo>
                    <a:pt x="557539" y="778923"/>
                  </a:lnTo>
                  <a:lnTo>
                    <a:pt x="543401" y="787507"/>
                  </a:lnTo>
                  <a:lnTo>
                    <a:pt x="528257" y="795049"/>
                  </a:lnTo>
                  <a:lnTo>
                    <a:pt x="512376" y="801247"/>
                  </a:lnTo>
                  <a:lnTo>
                    <a:pt x="495972" y="805654"/>
                  </a:lnTo>
                  <a:lnTo>
                    <a:pt x="479201" y="808205"/>
                  </a:lnTo>
                  <a:lnTo>
                    <a:pt x="462180" y="809138"/>
                  </a:lnTo>
                  <a:lnTo>
                    <a:pt x="444987" y="808791"/>
                  </a:lnTo>
                  <a:lnTo>
                    <a:pt x="427686" y="807490"/>
                  </a:lnTo>
                  <a:lnTo>
                    <a:pt x="410644" y="805502"/>
                  </a:lnTo>
                  <a:lnTo>
                    <a:pt x="394500" y="803031"/>
                  </a:lnTo>
                  <a:lnTo>
                    <a:pt x="379531" y="800226"/>
                  </a:lnTo>
                  <a:lnTo>
                    <a:pt x="365682" y="797192"/>
                  </a:lnTo>
                  <a:lnTo>
                    <a:pt x="352759" y="794002"/>
                  </a:lnTo>
                  <a:lnTo>
                    <a:pt x="340550" y="790703"/>
                  </a:lnTo>
                  <a:lnTo>
                    <a:pt x="329026" y="787165"/>
                  </a:lnTo>
                  <a:lnTo>
                    <a:pt x="318345" y="783103"/>
                  </a:lnTo>
                  <a:lnTo>
                    <a:pt x="308521" y="778409"/>
                  </a:lnTo>
                  <a:lnTo>
                    <a:pt x="299277" y="773290"/>
                  </a:lnTo>
                  <a:lnTo>
                    <a:pt x="290148" y="768161"/>
                  </a:lnTo>
                  <a:lnTo>
                    <a:pt x="280856" y="763263"/>
                  </a:lnTo>
                  <a:lnTo>
                    <a:pt x="271309" y="758501"/>
                  </a:lnTo>
                  <a:lnTo>
                    <a:pt x="261513" y="753544"/>
                  </a:lnTo>
                  <a:lnTo>
                    <a:pt x="251513" y="748208"/>
                  </a:lnTo>
                  <a:lnTo>
                    <a:pt x="241356" y="742472"/>
                  </a:lnTo>
                  <a:lnTo>
                    <a:pt x="231085" y="736389"/>
                  </a:lnTo>
                  <a:lnTo>
                    <a:pt x="220737" y="730034"/>
                  </a:lnTo>
                  <a:lnTo>
                    <a:pt x="210501" y="723478"/>
                  </a:lnTo>
                  <a:lnTo>
                    <a:pt x="200702" y="716777"/>
                  </a:lnTo>
                  <a:lnTo>
                    <a:pt x="191481" y="709975"/>
                  </a:lnTo>
                  <a:lnTo>
                    <a:pt x="182815" y="703103"/>
                  </a:lnTo>
                  <a:lnTo>
                    <a:pt x="174607" y="696183"/>
                  </a:lnTo>
                  <a:lnTo>
                    <a:pt x="166760" y="689235"/>
                  </a:lnTo>
                  <a:lnTo>
                    <a:pt x="159481" y="682381"/>
                  </a:lnTo>
                  <a:lnTo>
                    <a:pt x="152570" y="675064"/>
                  </a:lnTo>
                  <a:lnTo>
                    <a:pt x="145417" y="665526"/>
                  </a:lnTo>
                  <a:lnTo>
                    <a:pt x="136870" y="650761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73906" y="610652"/>
              <a:ext cx="168457" cy="385653"/>
            </a:xfrm>
            <a:custGeom>
              <a:avLst/>
              <a:gdLst/>
              <a:ahLst/>
              <a:cxnLst/>
              <a:rect l="0" t="0" r="0" b="0"/>
              <a:pathLst>
                <a:path w="168457" h="385653">
                  <a:moveTo>
                    <a:pt x="0" y="136871"/>
                  </a:moveTo>
                  <a:lnTo>
                    <a:pt x="2934" y="148606"/>
                  </a:lnTo>
                  <a:lnTo>
                    <a:pt x="5716" y="159735"/>
                  </a:lnTo>
                  <a:lnTo>
                    <a:pt x="8625" y="171333"/>
                  </a:lnTo>
                  <a:lnTo>
                    <a:pt x="12011" y="183494"/>
                  </a:lnTo>
                  <a:lnTo>
                    <a:pt x="16473" y="196155"/>
                  </a:lnTo>
                  <a:lnTo>
                    <a:pt x="22234" y="209211"/>
                  </a:lnTo>
                  <a:lnTo>
                    <a:pt x="28877" y="222563"/>
                  </a:lnTo>
                  <a:lnTo>
                    <a:pt x="35565" y="236128"/>
                  </a:lnTo>
                  <a:lnTo>
                    <a:pt x="41804" y="249843"/>
                  </a:lnTo>
                  <a:lnTo>
                    <a:pt x="47617" y="263662"/>
                  </a:lnTo>
                  <a:lnTo>
                    <a:pt x="53354" y="277552"/>
                  </a:lnTo>
                  <a:lnTo>
                    <a:pt x="59239" y="291490"/>
                  </a:lnTo>
                  <a:lnTo>
                    <a:pt x="65021" y="305462"/>
                  </a:lnTo>
                  <a:lnTo>
                    <a:pt x="70079" y="319455"/>
                  </a:lnTo>
                  <a:lnTo>
                    <a:pt x="74117" y="333458"/>
                  </a:lnTo>
                  <a:lnTo>
                    <a:pt x="77321" y="347304"/>
                  </a:lnTo>
                  <a:lnTo>
                    <a:pt x="80162" y="360680"/>
                  </a:lnTo>
                  <a:lnTo>
                    <a:pt x="82932" y="373381"/>
                  </a:lnTo>
                  <a:lnTo>
                    <a:pt x="84685" y="382818"/>
                  </a:lnTo>
                  <a:lnTo>
                    <a:pt x="84115" y="385652"/>
                  </a:lnTo>
                  <a:lnTo>
                    <a:pt x="81605" y="382778"/>
                  </a:lnTo>
                  <a:lnTo>
                    <a:pt x="77867" y="375976"/>
                  </a:lnTo>
                  <a:lnTo>
                    <a:pt x="73622" y="366622"/>
                  </a:lnTo>
                  <a:lnTo>
                    <a:pt x="69300" y="355629"/>
                  </a:lnTo>
                  <a:lnTo>
                    <a:pt x="65083" y="343581"/>
                  </a:lnTo>
                  <a:lnTo>
                    <a:pt x="61019" y="330849"/>
                  </a:lnTo>
                  <a:lnTo>
                    <a:pt x="57097" y="317668"/>
                  </a:lnTo>
                  <a:lnTo>
                    <a:pt x="53293" y="304026"/>
                  </a:lnTo>
                  <a:lnTo>
                    <a:pt x="49576" y="289716"/>
                  </a:lnTo>
                  <a:lnTo>
                    <a:pt x="45929" y="274680"/>
                  </a:lnTo>
                  <a:lnTo>
                    <a:pt x="42494" y="259155"/>
                  </a:lnTo>
                  <a:lnTo>
                    <a:pt x="39567" y="243580"/>
                  </a:lnTo>
                  <a:lnTo>
                    <a:pt x="37266" y="228212"/>
                  </a:lnTo>
                  <a:lnTo>
                    <a:pt x="35552" y="213130"/>
                  </a:lnTo>
                  <a:lnTo>
                    <a:pt x="34318" y="198317"/>
                  </a:lnTo>
                  <a:lnTo>
                    <a:pt x="33460" y="183727"/>
                  </a:lnTo>
                  <a:lnTo>
                    <a:pt x="33206" y="169472"/>
                  </a:lnTo>
                  <a:lnTo>
                    <a:pt x="34091" y="155812"/>
                  </a:lnTo>
                  <a:lnTo>
                    <a:pt x="36318" y="142842"/>
                  </a:lnTo>
                  <a:lnTo>
                    <a:pt x="39780" y="130505"/>
                  </a:lnTo>
                  <a:lnTo>
                    <a:pt x="44246" y="118678"/>
                  </a:lnTo>
                  <a:lnTo>
                    <a:pt x="49477" y="107244"/>
                  </a:lnTo>
                  <a:lnTo>
                    <a:pt x="55429" y="96259"/>
                  </a:lnTo>
                  <a:lnTo>
                    <a:pt x="62248" y="85948"/>
                  </a:lnTo>
                  <a:lnTo>
                    <a:pt x="69940" y="76380"/>
                  </a:lnTo>
                  <a:lnTo>
                    <a:pt x="78222" y="67479"/>
                  </a:lnTo>
                  <a:lnTo>
                    <a:pt x="86626" y="59114"/>
                  </a:lnTo>
                  <a:lnTo>
                    <a:pt x="94877" y="51157"/>
                  </a:lnTo>
                  <a:lnTo>
                    <a:pt x="103043" y="43659"/>
                  </a:lnTo>
                  <a:lnTo>
                    <a:pt x="111439" y="36844"/>
                  </a:lnTo>
                  <a:lnTo>
                    <a:pt x="120228" y="30776"/>
                  </a:lnTo>
                  <a:lnTo>
                    <a:pt x="129159" y="25333"/>
                  </a:lnTo>
                  <a:lnTo>
                    <a:pt x="138633" y="19648"/>
                  </a:lnTo>
                  <a:lnTo>
                    <a:pt x="150605" y="12105"/>
                  </a:lnTo>
                  <a:lnTo>
                    <a:pt x="168456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10818" y="736994"/>
              <a:ext cx="84229" cy="178986"/>
            </a:xfrm>
            <a:custGeom>
              <a:avLst/>
              <a:gdLst/>
              <a:ahLst/>
              <a:cxnLst/>
              <a:rect l="0" t="0" r="0" b="0"/>
              <a:pathLst>
                <a:path w="84229" h="178986">
                  <a:moveTo>
                    <a:pt x="0" y="0"/>
                  </a:moveTo>
                  <a:lnTo>
                    <a:pt x="134" y="11668"/>
                  </a:lnTo>
                  <a:lnTo>
                    <a:pt x="1415" y="22157"/>
                  </a:lnTo>
                  <a:lnTo>
                    <a:pt x="4008" y="32463"/>
                  </a:lnTo>
                  <a:lnTo>
                    <a:pt x="7727" y="42938"/>
                  </a:lnTo>
                  <a:lnTo>
                    <a:pt x="12360" y="53930"/>
                  </a:lnTo>
                  <a:lnTo>
                    <a:pt x="17693" y="65568"/>
                  </a:lnTo>
                  <a:lnTo>
                    <a:pt x="23540" y="77649"/>
                  </a:lnTo>
                  <a:lnTo>
                    <a:pt x="29755" y="89755"/>
                  </a:lnTo>
                  <a:lnTo>
                    <a:pt x="36221" y="101638"/>
                  </a:lnTo>
                  <a:lnTo>
                    <a:pt x="42696" y="113226"/>
                  </a:lnTo>
                  <a:lnTo>
                    <a:pt x="48816" y="124539"/>
                  </a:lnTo>
                  <a:lnTo>
                    <a:pt x="54414" y="135617"/>
                  </a:lnTo>
                  <a:lnTo>
                    <a:pt x="59539" y="146059"/>
                  </a:lnTo>
                  <a:lnTo>
                    <a:pt x="64975" y="156049"/>
                  </a:lnTo>
                  <a:lnTo>
                    <a:pt x="72317" y="166468"/>
                  </a:lnTo>
                  <a:lnTo>
                    <a:pt x="84228" y="178985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68704" y="642238"/>
              <a:ext cx="263214" cy="758053"/>
            </a:xfrm>
            <a:custGeom>
              <a:avLst/>
              <a:gdLst/>
              <a:ahLst/>
              <a:cxnLst/>
              <a:rect l="0" t="0" r="0" b="0"/>
              <a:pathLst>
                <a:path w="263214" h="758053">
                  <a:moveTo>
                    <a:pt x="263213" y="0"/>
                  </a:moveTo>
                  <a:lnTo>
                    <a:pt x="260212" y="8868"/>
                  </a:lnTo>
                  <a:lnTo>
                    <a:pt x="256790" y="17855"/>
                  </a:lnTo>
                  <a:lnTo>
                    <a:pt x="252598" y="27846"/>
                  </a:lnTo>
                  <a:lnTo>
                    <a:pt x="247871" y="38654"/>
                  </a:lnTo>
                  <a:lnTo>
                    <a:pt x="243038" y="49817"/>
                  </a:lnTo>
                  <a:lnTo>
                    <a:pt x="238360" y="61022"/>
                  </a:lnTo>
                  <a:lnTo>
                    <a:pt x="233924" y="72134"/>
                  </a:lnTo>
                  <a:lnTo>
                    <a:pt x="229722" y="83119"/>
                  </a:lnTo>
                  <a:lnTo>
                    <a:pt x="225714" y="93984"/>
                  </a:lnTo>
                  <a:lnTo>
                    <a:pt x="221854" y="104754"/>
                  </a:lnTo>
                  <a:lnTo>
                    <a:pt x="218101" y="115452"/>
                  </a:lnTo>
                  <a:lnTo>
                    <a:pt x="214425" y="126097"/>
                  </a:lnTo>
                  <a:lnTo>
                    <a:pt x="210803" y="136705"/>
                  </a:lnTo>
                  <a:lnTo>
                    <a:pt x="207217" y="147288"/>
                  </a:lnTo>
                  <a:lnTo>
                    <a:pt x="203656" y="157857"/>
                  </a:lnTo>
                  <a:lnTo>
                    <a:pt x="200112" y="168583"/>
                  </a:lnTo>
                  <a:lnTo>
                    <a:pt x="196579" y="179777"/>
                  </a:lnTo>
                  <a:lnTo>
                    <a:pt x="193054" y="191570"/>
                  </a:lnTo>
                  <a:lnTo>
                    <a:pt x="189534" y="203931"/>
                  </a:lnTo>
                  <a:lnTo>
                    <a:pt x="186018" y="216761"/>
                  </a:lnTo>
                  <a:lnTo>
                    <a:pt x="182504" y="229949"/>
                  </a:lnTo>
                  <a:lnTo>
                    <a:pt x="178991" y="243398"/>
                  </a:lnTo>
                  <a:lnTo>
                    <a:pt x="175479" y="257032"/>
                  </a:lnTo>
                  <a:lnTo>
                    <a:pt x="171964" y="270796"/>
                  </a:lnTo>
                  <a:lnTo>
                    <a:pt x="168281" y="284648"/>
                  </a:lnTo>
                  <a:lnTo>
                    <a:pt x="164122" y="298561"/>
                  </a:lnTo>
                  <a:lnTo>
                    <a:pt x="159364" y="312515"/>
                  </a:lnTo>
                  <a:lnTo>
                    <a:pt x="154201" y="326497"/>
                  </a:lnTo>
                  <a:lnTo>
                    <a:pt x="149043" y="340497"/>
                  </a:lnTo>
                  <a:lnTo>
                    <a:pt x="144126" y="354514"/>
                  </a:lnTo>
                  <a:lnTo>
                    <a:pt x="139351" y="368709"/>
                  </a:lnTo>
                  <a:lnTo>
                    <a:pt x="134385" y="383384"/>
                  </a:lnTo>
                  <a:lnTo>
                    <a:pt x="129049" y="398663"/>
                  </a:lnTo>
                  <a:lnTo>
                    <a:pt x="123482" y="414348"/>
                  </a:lnTo>
                  <a:lnTo>
                    <a:pt x="118045" y="430031"/>
                  </a:lnTo>
                  <a:lnTo>
                    <a:pt x="112937" y="445470"/>
                  </a:lnTo>
                  <a:lnTo>
                    <a:pt x="108032" y="460599"/>
                  </a:lnTo>
                  <a:lnTo>
                    <a:pt x="102978" y="475444"/>
                  </a:lnTo>
                  <a:lnTo>
                    <a:pt x="97583" y="490064"/>
                  </a:lnTo>
                  <a:lnTo>
                    <a:pt x="91976" y="504679"/>
                  </a:lnTo>
                  <a:lnTo>
                    <a:pt x="86512" y="519645"/>
                  </a:lnTo>
                  <a:lnTo>
                    <a:pt x="81387" y="535118"/>
                  </a:lnTo>
                  <a:lnTo>
                    <a:pt x="76470" y="550765"/>
                  </a:lnTo>
                  <a:lnTo>
                    <a:pt x="71409" y="565891"/>
                  </a:lnTo>
                  <a:lnTo>
                    <a:pt x="66008" y="580142"/>
                  </a:lnTo>
                  <a:lnTo>
                    <a:pt x="60398" y="593660"/>
                  </a:lnTo>
                  <a:lnTo>
                    <a:pt x="54932" y="606884"/>
                  </a:lnTo>
                  <a:lnTo>
                    <a:pt x="49809" y="620110"/>
                  </a:lnTo>
                  <a:lnTo>
                    <a:pt x="45064" y="633299"/>
                  </a:lnTo>
                  <a:lnTo>
                    <a:pt x="40650" y="646169"/>
                  </a:lnTo>
                  <a:lnTo>
                    <a:pt x="36498" y="658572"/>
                  </a:lnTo>
                  <a:lnTo>
                    <a:pt x="32540" y="670513"/>
                  </a:lnTo>
                  <a:lnTo>
                    <a:pt x="28722" y="682065"/>
                  </a:lnTo>
                  <a:lnTo>
                    <a:pt x="25002" y="693311"/>
                  </a:lnTo>
                  <a:lnTo>
                    <a:pt x="21308" y="704265"/>
                  </a:lnTo>
                  <a:lnTo>
                    <a:pt x="17070" y="716142"/>
                  </a:lnTo>
                  <a:lnTo>
                    <a:pt x="10795" y="732226"/>
                  </a:lnTo>
                  <a:lnTo>
                    <a:pt x="0" y="758052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06847" y="624802"/>
              <a:ext cx="251454" cy="316342"/>
            </a:xfrm>
            <a:custGeom>
              <a:avLst/>
              <a:gdLst/>
              <a:ahLst/>
              <a:cxnLst/>
              <a:rect l="0" t="0" r="0" b="0"/>
              <a:pathLst>
                <a:path w="251454" h="316342">
                  <a:moveTo>
                    <a:pt x="240925" y="38493"/>
                  </a:moveTo>
                  <a:lnTo>
                    <a:pt x="234990" y="32692"/>
                  </a:lnTo>
                  <a:lnTo>
                    <a:pt x="228786" y="27768"/>
                  </a:lnTo>
                  <a:lnTo>
                    <a:pt x="221690" y="23266"/>
                  </a:lnTo>
                  <a:lnTo>
                    <a:pt x="213749" y="19045"/>
                  </a:lnTo>
                  <a:lnTo>
                    <a:pt x="205103" y="15031"/>
                  </a:lnTo>
                  <a:lnTo>
                    <a:pt x="195904" y="11174"/>
                  </a:lnTo>
                  <a:lnTo>
                    <a:pt x="186131" y="7595"/>
                  </a:lnTo>
                  <a:lnTo>
                    <a:pt x="175593" y="4567"/>
                  </a:lnTo>
                  <a:lnTo>
                    <a:pt x="164252" y="2203"/>
                  </a:lnTo>
                  <a:lnTo>
                    <a:pt x="152366" y="616"/>
                  </a:lnTo>
                  <a:lnTo>
                    <a:pt x="140388" y="0"/>
                  </a:lnTo>
                  <a:lnTo>
                    <a:pt x="128590" y="370"/>
                  </a:lnTo>
                  <a:lnTo>
                    <a:pt x="117059" y="1754"/>
                  </a:lnTo>
                  <a:lnTo>
                    <a:pt x="105783" y="4278"/>
                  </a:lnTo>
                  <a:lnTo>
                    <a:pt x="94716" y="7907"/>
                  </a:lnTo>
                  <a:lnTo>
                    <a:pt x="83810" y="12630"/>
                  </a:lnTo>
                  <a:lnTo>
                    <a:pt x="73020" y="18549"/>
                  </a:lnTo>
                  <a:lnTo>
                    <a:pt x="62317" y="25605"/>
                  </a:lnTo>
                  <a:lnTo>
                    <a:pt x="51839" y="33614"/>
                  </a:lnTo>
                  <a:lnTo>
                    <a:pt x="41877" y="42360"/>
                  </a:lnTo>
                  <a:lnTo>
                    <a:pt x="32555" y="51653"/>
                  </a:lnTo>
                  <a:lnTo>
                    <a:pt x="24161" y="61503"/>
                  </a:lnTo>
                  <a:lnTo>
                    <a:pt x="17200" y="72100"/>
                  </a:lnTo>
                  <a:lnTo>
                    <a:pt x="11818" y="83494"/>
                  </a:lnTo>
                  <a:lnTo>
                    <a:pt x="7847" y="95756"/>
                  </a:lnTo>
                  <a:lnTo>
                    <a:pt x="5009" y="109051"/>
                  </a:lnTo>
                  <a:lnTo>
                    <a:pt x="3022" y="123369"/>
                  </a:lnTo>
                  <a:lnTo>
                    <a:pt x="1650" y="138562"/>
                  </a:lnTo>
                  <a:lnTo>
                    <a:pt x="712" y="154438"/>
                  </a:lnTo>
                  <a:lnTo>
                    <a:pt x="85" y="170811"/>
                  </a:lnTo>
                  <a:lnTo>
                    <a:pt x="0" y="187212"/>
                  </a:lnTo>
                  <a:lnTo>
                    <a:pt x="1007" y="202916"/>
                  </a:lnTo>
                  <a:lnTo>
                    <a:pt x="3319" y="217587"/>
                  </a:lnTo>
                  <a:lnTo>
                    <a:pt x="6840" y="231234"/>
                  </a:lnTo>
                  <a:lnTo>
                    <a:pt x="11346" y="244020"/>
                  </a:lnTo>
                  <a:lnTo>
                    <a:pt x="16609" y="256138"/>
                  </a:lnTo>
                  <a:lnTo>
                    <a:pt x="22753" y="267601"/>
                  </a:lnTo>
                  <a:lnTo>
                    <a:pt x="30232" y="278240"/>
                  </a:lnTo>
                  <a:lnTo>
                    <a:pt x="39194" y="288024"/>
                  </a:lnTo>
                  <a:lnTo>
                    <a:pt x="49653" y="296731"/>
                  </a:lnTo>
                  <a:lnTo>
                    <a:pt x="61654" y="303902"/>
                  </a:lnTo>
                  <a:lnTo>
                    <a:pt x="75056" y="309422"/>
                  </a:lnTo>
                  <a:lnTo>
                    <a:pt x="89275" y="313315"/>
                  </a:lnTo>
                  <a:lnTo>
                    <a:pt x="103425" y="315568"/>
                  </a:lnTo>
                  <a:lnTo>
                    <a:pt x="117010" y="316341"/>
                  </a:lnTo>
                  <a:lnTo>
                    <a:pt x="129908" y="315743"/>
                  </a:lnTo>
                  <a:lnTo>
                    <a:pt x="142183" y="313755"/>
                  </a:lnTo>
                  <a:lnTo>
                    <a:pt x="153959" y="310490"/>
                  </a:lnTo>
                  <a:lnTo>
                    <a:pt x="165360" y="306012"/>
                  </a:lnTo>
                  <a:lnTo>
                    <a:pt x="176491" y="300258"/>
                  </a:lnTo>
                  <a:lnTo>
                    <a:pt x="187426" y="293326"/>
                  </a:lnTo>
                  <a:lnTo>
                    <a:pt x="198155" y="285879"/>
                  </a:lnTo>
                  <a:lnTo>
                    <a:pt x="209853" y="278322"/>
                  </a:lnTo>
                  <a:lnTo>
                    <a:pt x="225782" y="269994"/>
                  </a:lnTo>
                  <a:lnTo>
                    <a:pt x="251453" y="259591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40202" y="605508"/>
              <a:ext cx="234687" cy="363114"/>
            </a:xfrm>
            <a:custGeom>
              <a:avLst/>
              <a:gdLst/>
              <a:ahLst/>
              <a:cxnLst/>
              <a:rect l="0" t="0" r="0" b="0"/>
              <a:pathLst>
                <a:path w="234687" h="363114">
                  <a:moveTo>
                    <a:pt x="44440" y="152543"/>
                  </a:moveTo>
                  <a:lnTo>
                    <a:pt x="53308" y="149610"/>
                  </a:lnTo>
                  <a:lnTo>
                    <a:pt x="62295" y="146827"/>
                  </a:lnTo>
                  <a:lnTo>
                    <a:pt x="72286" y="143928"/>
                  </a:lnTo>
                  <a:lnTo>
                    <a:pt x="83094" y="140887"/>
                  </a:lnTo>
                  <a:lnTo>
                    <a:pt x="94257" y="137722"/>
                  </a:lnTo>
                  <a:lnTo>
                    <a:pt x="105462" y="134458"/>
                  </a:lnTo>
                  <a:lnTo>
                    <a:pt x="116574" y="131120"/>
                  </a:lnTo>
                  <a:lnTo>
                    <a:pt x="127559" y="127729"/>
                  </a:lnTo>
                  <a:lnTo>
                    <a:pt x="138425" y="124300"/>
                  </a:lnTo>
                  <a:lnTo>
                    <a:pt x="149194" y="120846"/>
                  </a:lnTo>
                  <a:lnTo>
                    <a:pt x="159892" y="117373"/>
                  </a:lnTo>
                  <a:lnTo>
                    <a:pt x="170533" y="113884"/>
                  </a:lnTo>
                  <a:lnTo>
                    <a:pt x="180968" y="110218"/>
                  </a:lnTo>
                  <a:lnTo>
                    <a:pt x="190902" y="106072"/>
                  </a:lnTo>
                  <a:lnTo>
                    <a:pt x="200210" y="101312"/>
                  </a:lnTo>
                  <a:lnTo>
                    <a:pt x="208764" y="95809"/>
                  </a:lnTo>
                  <a:lnTo>
                    <a:pt x="216365" y="89358"/>
                  </a:lnTo>
                  <a:lnTo>
                    <a:pt x="222986" y="81937"/>
                  </a:lnTo>
                  <a:lnTo>
                    <a:pt x="228432" y="73512"/>
                  </a:lnTo>
                  <a:lnTo>
                    <a:pt x="232268" y="63954"/>
                  </a:lnTo>
                  <a:lnTo>
                    <a:pt x="234394" y="53316"/>
                  </a:lnTo>
                  <a:lnTo>
                    <a:pt x="234686" y="42258"/>
                  </a:lnTo>
                  <a:lnTo>
                    <a:pt x="232838" y="31909"/>
                  </a:lnTo>
                  <a:lnTo>
                    <a:pt x="228881" y="22849"/>
                  </a:lnTo>
                  <a:lnTo>
                    <a:pt x="222800" y="15294"/>
                  </a:lnTo>
                  <a:lnTo>
                    <a:pt x="214375" y="9362"/>
                  </a:lnTo>
                  <a:lnTo>
                    <a:pt x="203712" y="4935"/>
                  </a:lnTo>
                  <a:lnTo>
                    <a:pt x="191334" y="1910"/>
                  </a:lnTo>
                  <a:lnTo>
                    <a:pt x="177971" y="305"/>
                  </a:lnTo>
                  <a:lnTo>
                    <a:pt x="164140" y="0"/>
                  </a:lnTo>
                  <a:lnTo>
                    <a:pt x="150281" y="927"/>
                  </a:lnTo>
                  <a:lnTo>
                    <a:pt x="136830" y="3143"/>
                  </a:lnTo>
                  <a:lnTo>
                    <a:pt x="123976" y="6559"/>
                  </a:lnTo>
                  <a:lnTo>
                    <a:pt x="111871" y="10971"/>
                  </a:lnTo>
                  <a:lnTo>
                    <a:pt x="100726" y="16148"/>
                  </a:lnTo>
                  <a:lnTo>
                    <a:pt x="90559" y="21889"/>
                  </a:lnTo>
                  <a:lnTo>
                    <a:pt x="81237" y="28030"/>
                  </a:lnTo>
                  <a:lnTo>
                    <a:pt x="72581" y="34452"/>
                  </a:lnTo>
                  <a:lnTo>
                    <a:pt x="64420" y="41071"/>
                  </a:lnTo>
                  <a:lnTo>
                    <a:pt x="56614" y="47990"/>
                  </a:lnTo>
                  <a:lnTo>
                    <a:pt x="49059" y="55474"/>
                  </a:lnTo>
                  <a:lnTo>
                    <a:pt x="41681" y="63628"/>
                  </a:lnTo>
                  <a:lnTo>
                    <a:pt x="34589" y="72563"/>
                  </a:lnTo>
                  <a:lnTo>
                    <a:pt x="28053" y="82472"/>
                  </a:lnTo>
                  <a:lnTo>
                    <a:pt x="22176" y="93359"/>
                  </a:lnTo>
                  <a:lnTo>
                    <a:pt x="16909" y="104924"/>
                  </a:lnTo>
                  <a:lnTo>
                    <a:pt x="12136" y="116679"/>
                  </a:lnTo>
                  <a:lnTo>
                    <a:pt x="7749" y="128333"/>
                  </a:lnTo>
                  <a:lnTo>
                    <a:pt x="3972" y="140107"/>
                  </a:lnTo>
                  <a:lnTo>
                    <a:pt x="1340" y="152610"/>
                  </a:lnTo>
                  <a:lnTo>
                    <a:pt x="51" y="166131"/>
                  </a:lnTo>
                  <a:lnTo>
                    <a:pt x="0" y="180483"/>
                  </a:lnTo>
                  <a:lnTo>
                    <a:pt x="954" y="195197"/>
                  </a:lnTo>
                  <a:lnTo>
                    <a:pt x="2673" y="209945"/>
                  </a:lnTo>
                  <a:lnTo>
                    <a:pt x="5115" y="224424"/>
                  </a:lnTo>
                  <a:lnTo>
                    <a:pt x="8424" y="238292"/>
                  </a:lnTo>
                  <a:lnTo>
                    <a:pt x="12610" y="251431"/>
                  </a:lnTo>
                  <a:lnTo>
                    <a:pt x="17555" y="263896"/>
                  </a:lnTo>
                  <a:lnTo>
                    <a:pt x="23098" y="275815"/>
                  </a:lnTo>
                  <a:lnTo>
                    <a:pt x="29092" y="287310"/>
                  </a:lnTo>
                  <a:lnTo>
                    <a:pt x="35574" y="298168"/>
                  </a:lnTo>
                  <a:lnTo>
                    <a:pt x="42757" y="307861"/>
                  </a:lnTo>
                  <a:lnTo>
                    <a:pt x="50701" y="316197"/>
                  </a:lnTo>
                  <a:lnTo>
                    <a:pt x="59324" y="323286"/>
                  </a:lnTo>
                  <a:lnTo>
                    <a:pt x="68491" y="329365"/>
                  </a:lnTo>
                  <a:lnTo>
                    <a:pt x="78066" y="334677"/>
                  </a:lnTo>
                  <a:lnTo>
                    <a:pt x="87936" y="339433"/>
                  </a:lnTo>
                  <a:lnTo>
                    <a:pt x="98015" y="343796"/>
                  </a:lnTo>
                  <a:lnTo>
                    <a:pt x="108233" y="347880"/>
                  </a:lnTo>
                  <a:lnTo>
                    <a:pt x="118477" y="351621"/>
                  </a:lnTo>
                  <a:lnTo>
                    <a:pt x="129793" y="355153"/>
                  </a:lnTo>
                  <a:lnTo>
                    <a:pt x="145411" y="358788"/>
                  </a:lnTo>
                  <a:lnTo>
                    <a:pt x="170782" y="363113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52725" y="1042321"/>
              <a:ext cx="1989887" cy="220960"/>
            </a:xfrm>
            <a:custGeom>
              <a:avLst/>
              <a:gdLst/>
              <a:ahLst/>
              <a:cxnLst/>
              <a:rect l="0" t="0" r="0" b="0"/>
              <a:pathLst>
                <a:path w="1989887" h="220960">
                  <a:moveTo>
                    <a:pt x="1989886" y="0"/>
                  </a:moveTo>
                  <a:lnTo>
                    <a:pt x="1981152" y="5934"/>
                  </a:lnTo>
                  <a:lnTo>
                    <a:pt x="1973445" y="12139"/>
                  </a:lnTo>
                  <a:lnTo>
                    <a:pt x="1966043" y="19230"/>
                  </a:lnTo>
                  <a:lnTo>
                    <a:pt x="1958782" y="26998"/>
                  </a:lnTo>
                  <a:lnTo>
                    <a:pt x="1951604" y="34996"/>
                  </a:lnTo>
                  <a:lnTo>
                    <a:pt x="1944473" y="42937"/>
                  </a:lnTo>
                  <a:lnTo>
                    <a:pt x="1937210" y="50711"/>
                  </a:lnTo>
                  <a:lnTo>
                    <a:pt x="1929495" y="58304"/>
                  </a:lnTo>
                  <a:lnTo>
                    <a:pt x="1921186" y="65741"/>
                  </a:lnTo>
                  <a:lnTo>
                    <a:pt x="1912147" y="73056"/>
                  </a:lnTo>
                  <a:lnTo>
                    <a:pt x="1902169" y="80281"/>
                  </a:lnTo>
                  <a:lnTo>
                    <a:pt x="1891241" y="87442"/>
                  </a:lnTo>
                  <a:lnTo>
                    <a:pt x="1879817" y="94557"/>
                  </a:lnTo>
                  <a:lnTo>
                    <a:pt x="1868690" y="101642"/>
                  </a:lnTo>
                  <a:lnTo>
                    <a:pt x="1858275" y="108705"/>
                  </a:lnTo>
                  <a:lnTo>
                    <a:pt x="1848318" y="115753"/>
                  </a:lnTo>
                  <a:lnTo>
                    <a:pt x="1838106" y="122792"/>
                  </a:lnTo>
                  <a:lnTo>
                    <a:pt x="1827236" y="129820"/>
                  </a:lnTo>
                  <a:lnTo>
                    <a:pt x="1815799" y="136675"/>
                  </a:lnTo>
                  <a:lnTo>
                    <a:pt x="1804188" y="143052"/>
                  </a:lnTo>
                  <a:lnTo>
                    <a:pt x="1792669" y="148821"/>
                  </a:lnTo>
                  <a:lnTo>
                    <a:pt x="1781340" y="154017"/>
                  </a:lnTo>
                  <a:lnTo>
                    <a:pt x="1770206" y="158742"/>
                  </a:lnTo>
                  <a:lnTo>
                    <a:pt x="1759239" y="163106"/>
                  </a:lnTo>
                  <a:lnTo>
                    <a:pt x="1748401" y="167207"/>
                  </a:lnTo>
                  <a:lnTo>
                    <a:pt x="1737657" y="171122"/>
                  </a:lnTo>
                  <a:lnTo>
                    <a:pt x="1726981" y="174908"/>
                  </a:lnTo>
                  <a:lnTo>
                    <a:pt x="1716352" y="178603"/>
                  </a:lnTo>
                  <a:lnTo>
                    <a:pt x="1705756" y="182239"/>
                  </a:lnTo>
                  <a:lnTo>
                    <a:pt x="1695177" y="185833"/>
                  </a:lnTo>
                  <a:lnTo>
                    <a:pt x="1684445" y="189399"/>
                  </a:lnTo>
                  <a:lnTo>
                    <a:pt x="1673247" y="192946"/>
                  </a:lnTo>
                  <a:lnTo>
                    <a:pt x="1661438" y="196476"/>
                  </a:lnTo>
                  <a:lnTo>
                    <a:pt x="1648556" y="199830"/>
                  </a:lnTo>
                  <a:lnTo>
                    <a:pt x="1633780" y="202702"/>
                  </a:lnTo>
                  <a:lnTo>
                    <a:pt x="1616845" y="204971"/>
                  </a:lnTo>
                  <a:lnTo>
                    <a:pt x="1598437" y="206832"/>
                  </a:lnTo>
                  <a:lnTo>
                    <a:pt x="1579858" y="208697"/>
                  </a:lnTo>
                  <a:lnTo>
                    <a:pt x="1561886" y="210802"/>
                  </a:lnTo>
                  <a:lnTo>
                    <a:pt x="1544755" y="213047"/>
                  </a:lnTo>
                  <a:lnTo>
                    <a:pt x="1528418" y="215101"/>
                  </a:lnTo>
                  <a:lnTo>
                    <a:pt x="1512725" y="216780"/>
                  </a:lnTo>
                  <a:lnTo>
                    <a:pt x="1497356" y="218060"/>
                  </a:lnTo>
                  <a:lnTo>
                    <a:pt x="1481868" y="218993"/>
                  </a:lnTo>
                  <a:lnTo>
                    <a:pt x="1466020" y="219656"/>
                  </a:lnTo>
                  <a:lnTo>
                    <a:pt x="1449438" y="220117"/>
                  </a:lnTo>
                  <a:lnTo>
                    <a:pt x="1431555" y="220435"/>
                  </a:lnTo>
                  <a:lnTo>
                    <a:pt x="1412195" y="220651"/>
                  </a:lnTo>
                  <a:lnTo>
                    <a:pt x="1391819" y="220798"/>
                  </a:lnTo>
                  <a:lnTo>
                    <a:pt x="1371304" y="220897"/>
                  </a:lnTo>
                  <a:lnTo>
                    <a:pt x="1351180" y="220959"/>
                  </a:lnTo>
                  <a:lnTo>
                    <a:pt x="1331772" y="220831"/>
                  </a:lnTo>
                  <a:lnTo>
                    <a:pt x="1313359" y="220212"/>
                  </a:lnTo>
                  <a:lnTo>
                    <a:pt x="1295973" y="218984"/>
                  </a:lnTo>
                  <a:lnTo>
                    <a:pt x="1279315" y="217344"/>
                  </a:lnTo>
                  <a:lnTo>
                    <a:pt x="1262888" y="215705"/>
                  </a:lnTo>
                  <a:lnTo>
                    <a:pt x="1246386" y="214304"/>
                  </a:lnTo>
                  <a:lnTo>
                    <a:pt x="1229859" y="213042"/>
                  </a:lnTo>
                  <a:lnTo>
                    <a:pt x="1213601" y="211588"/>
                  </a:lnTo>
                  <a:lnTo>
                    <a:pt x="1197769" y="209759"/>
                  </a:lnTo>
                  <a:lnTo>
                    <a:pt x="1182204" y="207530"/>
                  </a:lnTo>
                  <a:lnTo>
                    <a:pt x="1166534" y="204954"/>
                  </a:lnTo>
                  <a:lnTo>
                    <a:pt x="1150547" y="202108"/>
                  </a:lnTo>
                  <a:lnTo>
                    <a:pt x="1134199" y="199060"/>
                  </a:lnTo>
                  <a:lnTo>
                    <a:pt x="1117532" y="195868"/>
                  </a:lnTo>
                  <a:lnTo>
                    <a:pt x="1100616" y="192575"/>
                  </a:lnTo>
                  <a:lnTo>
                    <a:pt x="1083680" y="189212"/>
                  </a:lnTo>
                  <a:lnTo>
                    <a:pt x="1067082" y="185802"/>
                  </a:lnTo>
                  <a:lnTo>
                    <a:pt x="1050989" y="182359"/>
                  </a:lnTo>
                  <a:lnTo>
                    <a:pt x="1035234" y="178894"/>
                  </a:lnTo>
                  <a:lnTo>
                    <a:pt x="1019429" y="175414"/>
                  </a:lnTo>
                  <a:lnTo>
                    <a:pt x="1003347" y="171925"/>
                  </a:lnTo>
                  <a:lnTo>
                    <a:pt x="986935" y="168429"/>
                  </a:lnTo>
                  <a:lnTo>
                    <a:pt x="970224" y="164928"/>
                  </a:lnTo>
                  <a:lnTo>
                    <a:pt x="953279" y="161425"/>
                  </a:lnTo>
                  <a:lnTo>
                    <a:pt x="936321" y="157919"/>
                  </a:lnTo>
                  <a:lnTo>
                    <a:pt x="919710" y="154412"/>
                  </a:lnTo>
                  <a:lnTo>
                    <a:pt x="903613" y="150905"/>
                  </a:lnTo>
                  <a:lnTo>
                    <a:pt x="888024" y="147396"/>
                  </a:lnTo>
                  <a:lnTo>
                    <a:pt x="872864" y="143888"/>
                  </a:lnTo>
                  <a:lnTo>
                    <a:pt x="858028" y="140379"/>
                  </a:lnTo>
                  <a:lnTo>
                    <a:pt x="843267" y="136870"/>
                  </a:lnTo>
                  <a:lnTo>
                    <a:pt x="828203" y="133360"/>
                  </a:lnTo>
                  <a:lnTo>
                    <a:pt x="812655" y="129846"/>
                  </a:lnTo>
                  <a:lnTo>
                    <a:pt x="796617" y="126164"/>
                  </a:lnTo>
                  <a:lnTo>
                    <a:pt x="780165" y="122006"/>
                  </a:lnTo>
                  <a:lnTo>
                    <a:pt x="763392" y="117248"/>
                  </a:lnTo>
                  <a:lnTo>
                    <a:pt x="746383" y="112086"/>
                  </a:lnTo>
                  <a:lnTo>
                    <a:pt x="729205" y="106929"/>
                  </a:lnTo>
                  <a:lnTo>
                    <a:pt x="711909" y="102016"/>
                  </a:lnTo>
                  <a:lnTo>
                    <a:pt x="694532" y="97414"/>
                  </a:lnTo>
                  <a:lnTo>
                    <a:pt x="677100" y="93096"/>
                  </a:lnTo>
                  <a:lnTo>
                    <a:pt x="659629" y="89009"/>
                  </a:lnTo>
                  <a:lnTo>
                    <a:pt x="642134" y="85094"/>
                  </a:lnTo>
                  <a:lnTo>
                    <a:pt x="624621" y="81305"/>
                  </a:lnTo>
                  <a:lnTo>
                    <a:pt x="607092" y="77605"/>
                  </a:lnTo>
                  <a:lnTo>
                    <a:pt x="589387" y="73965"/>
                  </a:lnTo>
                  <a:lnTo>
                    <a:pt x="571202" y="70368"/>
                  </a:lnTo>
                  <a:lnTo>
                    <a:pt x="552417" y="66805"/>
                  </a:lnTo>
                  <a:lnTo>
                    <a:pt x="533394" y="63428"/>
                  </a:lnTo>
                  <a:lnTo>
                    <a:pt x="514850" y="60541"/>
                  </a:lnTo>
                  <a:lnTo>
                    <a:pt x="497151" y="58262"/>
                  </a:lnTo>
                  <a:lnTo>
                    <a:pt x="480164" y="56393"/>
                  </a:lnTo>
                  <a:lnTo>
                    <a:pt x="463458" y="54524"/>
                  </a:lnTo>
                  <a:lnTo>
                    <a:pt x="446736" y="52417"/>
                  </a:lnTo>
                  <a:lnTo>
                    <a:pt x="429877" y="50169"/>
                  </a:lnTo>
                  <a:lnTo>
                    <a:pt x="412858" y="48114"/>
                  </a:lnTo>
                  <a:lnTo>
                    <a:pt x="395702" y="46438"/>
                  </a:lnTo>
                  <a:lnTo>
                    <a:pt x="378603" y="45331"/>
                  </a:lnTo>
                  <a:lnTo>
                    <a:pt x="361895" y="45045"/>
                  </a:lnTo>
                  <a:lnTo>
                    <a:pt x="345729" y="45631"/>
                  </a:lnTo>
                  <a:lnTo>
                    <a:pt x="329924" y="46822"/>
                  </a:lnTo>
                  <a:lnTo>
                    <a:pt x="314086" y="48153"/>
                  </a:lnTo>
                  <a:lnTo>
                    <a:pt x="297987" y="49343"/>
                  </a:lnTo>
                  <a:lnTo>
                    <a:pt x="281733" y="50462"/>
                  </a:lnTo>
                  <a:lnTo>
                    <a:pt x="265660" y="51820"/>
                  </a:lnTo>
                  <a:lnTo>
                    <a:pt x="249952" y="53585"/>
                  </a:lnTo>
                  <a:lnTo>
                    <a:pt x="234470" y="55770"/>
                  </a:lnTo>
                  <a:lnTo>
                    <a:pt x="218856" y="58317"/>
                  </a:lnTo>
                  <a:lnTo>
                    <a:pt x="202911" y="61148"/>
                  </a:lnTo>
                  <a:lnTo>
                    <a:pt x="186761" y="64356"/>
                  </a:lnTo>
                  <a:lnTo>
                    <a:pt x="170760" y="68187"/>
                  </a:lnTo>
                  <a:lnTo>
                    <a:pt x="155103" y="72727"/>
                  </a:lnTo>
                  <a:lnTo>
                    <a:pt x="139827" y="77912"/>
                  </a:lnTo>
                  <a:lnTo>
                    <a:pt x="124882" y="83616"/>
                  </a:lnTo>
                  <a:lnTo>
                    <a:pt x="110205" y="89713"/>
                  </a:lnTo>
                  <a:lnTo>
                    <a:pt x="95890" y="96096"/>
                  </a:lnTo>
                  <a:lnTo>
                    <a:pt x="82191" y="102679"/>
                  </a:lnTo>
                  <a:lnTo>
                    <a:pt x="69200" y="109397"/>
                  </a:lnTo>
                  <a:lnTo>
                    <a:pt x="56919" y="116097"/>
                  </a:lnTo>
                  <a:lnTo>
                    <a:pt x="43931" y="123291"/>
                  </a:lnTo>
                  <a:lnTo>
                    <a:pt x="26859" y="132730"/>
                  </a:lnTo>
                  <a:lnTo>
                    <a:pt x="0" y="147399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396415" y="1652974"/>
            <a:ext cx="3307489" cy="491802"/>
            <a:chOff x="3396415" y="1652974"/>
            <a:chExt cx="3307489" cy="491802"/>
          </a:xfrm>
        </p:grpSpPr>
        <p:sp>
          <p:nvSpPr>
            <p:cNvPr id="11" name="Freeform 10"/>
            <p:cNvSpPr/>
            <p:nvPr/>
          </p:nvSpPr>
          <p:spPr>
            <a:xfrm>
              <a:off x="3643293" y="1652974"/>
              <a:ext cx="31153" cy="452726"/>
            </a:xfrm>
            <a:custGeom>
              <a:avLst/>
              <a:gdLst/>
              <a:ahLst/>
              <a:cxnLst/>
              <a:rect l="0" t="0" r="0" b="0"/>
              <a:pathLst>
                <a:path w="31153" h="452726">
                  <a:moveTo>
                    <a:pt x="10095" y="0"/>
                  </a:moveTo>
                  <a:lnTo>
                    <a:pt x="1762" y="37478"/>
                  </a:lnTo>
                  <a:lnTo>
                    <a:pt x="0" y="94490"/>
                  </a:lnTo>
                  <a:lnTo>
                    <a:pt x="5285" y="144850"/>
                  </a:lnTo>
                  <a:lnTo>
                    <a:pt x="8670" y="202406"/>
                  </a:lnTo>
                  <a:lnTo>
                    <a:pt x="15262" y="263913"/>
                  </a:lnTo>
                  <a:lnTo>
                    <a:pt x="19035" y="326591"/>
                  </a:lnTo>
                  <a:lnTo>
                    <a:pt x="27546" y="386605"/>
                  </a:lnTo>
                  <a:lnTo>
                    <a:pt x="30440" y="432949"/>
                  </a:lnTo>
                  <a:lnTo>
                    <a:pt x="31152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396415" y="1695088"/>
              <a:ext cx="267503" cy="297995"/>
            </a:xfrm>
            <a:custGeom>
              <a:avLst/>
              <a:gdLst/>
              <a:ahLst/>
              <a:cxnLst/>
              <a:rect l="0" t="0" r="0" b="0"/>
              <a:pathLst>
                <a:path w="267503" h="297995">
                  <a:moveTo>
                    <a:pt x="267502" y="168456"/>
                  </a:moveTo>
                  <a:lnTo>
                    <a:pt x="249521" y="184097"/>
                  </a:lnTo>
                  <a:lnTo>
                    <a:pt x="193148" y="206893"/>
                  </a:lnTo>
                  <a:lnTo>
                    <a:pt x="141074" y="230175"/>
                  </a:lnTo>
                  <a:lnTo>
                    <a:pt x="77981" y="279477"/>
                  </a:lnTo>
                  <a:lnTo>
                    <a:pt x="46401" y="295847"/>
                  </a:lnTo>
                  <a:lnTo>
                    <a:pt x="25345" y="297994"/>
                  </a:lnTo>
                  <a:lnTo>
                    <a:pt x="14817" y="296928"/>
                  </a:lnTo>
                  <a:lnTo>
                    <a:pt x="7798" y="290369"/>
                  </a:lnTo>
                  <a:lnTo>
                    <a:pt x="0" y="267483"/>
                  </a:lnTo>
                  <a:lnTo>
                    <a:pt x="2229" y="212366"/>
                  </a:lnTo>
                  <a:lnTo>
                    <a:pt x="7002" y="149487"/>
                  </a:lnTo>
                  <a:lnTo>
                    <a:pt x="18863" y="91659"/>
                  </a:lnTo>
                  <a:lnTo>
                    <a:pt x="32826" y="32564"/>
                  </a:lnTo>
                  <a:lnTo>
                    <a:pt x="3587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803675" y="1674031"/>
              <a:ext cx="311064" cy="470745"/>
            </a:xfrm>
            <a:custGeom>
              <a:avLst/>
              <a:gdLst/>
              <a:ahLst/>
              <a:cxnLst/>
              <a:rect l="0" t="0" r="0" b="0"/>
              <a:pathLst>
                <a:path w="311064" h="470745">
                  <a:moveTo>
                    <a:pt x="207682" y="0"/>
                  </a:moveTo>
                  <a:lnTo>
                    <a:pt x="164990" y="3119"/>
                  </a:lnTo>
                  <a:lnTo>
                    <a:pt x="103274" y="16788"/>
                  </a:lnTo>
                  <a:lnTo>
                    <a:pt x="41133" y="20214"/>
                  </a:lnTo>
                  <a:lnTo>
                    <a:pt x="26459" y="20495"/>
                  </a:lnTo>
                  <a:lnTo>
                    <a:pt x="16677" y="25361"/>
                  </a:lnTo>
                  <a:lnTo>
                    <a:pt x="10155" y="33285"/>
                  </a:lnTo>
                  <a:lnTo>
                    <a:pt x="2909" y="54567"/>
                  </a:lnTo>
                  <a:lnTo>
                    <a:pt x="0" y="92857"/>
                  </a:lnTo>
                  <a:lnTo>
                    <a:pt x="5785" y="147717"/>
                  </a:lnTo>
                  <a:lnTo>
                    <a:pt x="12863" y="198024"/>
                  </a:lnTo>
                  <a:lnTo>
                    <a:pt x="18141" y="204546"/>
                  </a:lnTo>
                  <a:lnTo>
                    <a:pt x="25169" y="207724"/>
                  </a:lnTo>
                  <a:lnTo>
                    <a:pt x="33365" y="208672"/>
                  </a:lnTo>
                  <a:lnTo>
                    <a:pt x="48709" y="203487"/>
                  </a:lnTo>
                  <a:lnTo>
                    <a:pt x="83213" y="186684"/>
                  </a:lnTo>
                  <a:lnTo>
                    <a:pt x="119070" y="181265"/>
                  </a:lnTo>
                  <a:lnTo>
                    <a:pt x="173107" y="187840"/>
                  </a:lnTo>
                  <a:lnTo>
                    <a:pt x="212515" y="198246"/>
                  </a:lnTo>
                  <a:lnTo>
                    <a:pt x="270262" y="235595"/>
                  </a:lnTo>
                  <a:lnTo>
                    <a:pt x="293035" y="257499"/>
                  </a:lnTo>
                  <a:lnTo>
                    <a:pt x="303328" y="275881"/>
                  </a:lnTo>
                  <a:lnTo>
                    <a:pt x="311063" y="324683"/>
                  </a:lnTo>
                  <a:lnTo>
                    <a:pt x="310063" y="365524"/>
                  </a:lnTo>
                  <a:lnTo>
                    <a:pt x="295989" y="404921"/>
                  </a:lnTo>
                  <a:lnTo>
                    <a:pt x="275831" y="432452"/>
                  </a:lnTo>
                  <a:lnTo>
                    <a:pt x="248152" y="454257"/>
                  </a:lnTo>
                  <a:lnTo>
                    <a:pt x="216554" y="467477"/>
                  </a:lnTo>
                  <a:lnTo>
                    <a:pt x="176906" y="470744"/>
                  </a:lnTo>
                  <a:lnTo>
                    <a:pt x="114819" y="461960"/>
                  </a:lnTo>
                  <a:lnTo>
                    <a:pt x="70812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275484" y="2074114"/>
              <a:ext cx="31951" cy="31759"/>
            </a:xfrm>
            <a:custGeom>
              <a:avLst/>
              <a:gdLst/>
              <a:ahLst/>
              <a:cxnLst/>
              <a:rect l="0" t="0" r="0" b="0"/>
              <a:pathLst>
                <a:path w="31951" h="31759">
                  <a:moveTo>
                    <a:pt x="30671" y="0"/>
                  </a:moveTo>
                  <a:lnTo>
                    <a:pt x="8314" y="5589"/>
                  </a:lnTo>
                  <a:lnTo>
                    <a:pt x="2899" y="10745"/>
                  </a:lnTo>
                  <a:lnTo>
                    <a:pt x="458" y="17691"/>
                  </a:lnTo>
                  <a:lnTo>
                    <a:pt x="0" y="25832"/>
                  </a:lnTo>
                  <a:lnTo>
                    <a:pt x="3205" y="30089"/>
                  </a:lnTo>
                  <a:lnTo>
                    <a:pt x="8851" y="31758"/>
                  </a:lnTo>
                  <a:lnTo>
                    <a:pt x="16124" y="31700"/>
                  </a:lnTo>
                  <a:lnTo>
                    <a:pt x="22143" y="28152"/>
                  </a:lnTo>
                  <a:lnTo>
                    <a:pt x="31950" y="14852"/>
                  </a:lnTo>
                  <a:lnTo>
                    <a:pt x="31524" y="9901"/>
                  </a:lnTo>
                  <a:lnTo>
                    <a:pt x="27730" y="6601"/>
                  </a:lnTo>
                  <a:lnTo>
                    <a:pt x="96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520793" y="1716145"/>
              <a:ext cx="219858" cy="416957"/>
            </a:xfrm>
            <a:custGeom>
              <a:avLst/>
              <a:gdLst/>
              <a:ahLst/>
              <a:cxnLst/>
              <a:rect l="0" t="0" r="0" b="0"/>
              <a:pathLst>
                <a:path w="219858" h="416957">
                  <a:moveTo>
                    <a:pt x="153860" y="0"/>
                  </a:moveTo>
                  <a:lnTo>
                    <a:pt x="104361" y="55087"/>
                  </a:lnTo>
                  <a:lnTo>
                    <a:pt x="69583" y="113940"/>
                  </a:lnTo>
                  <a:lnTo>
                    <a:pt x="35700" y="169379"/>
                  </a:lnTo>
                  <a:lnTo>
                    <a:pt x="14095" y="230130"/>
                  </a:lnTo>
                  <a:lnTo>
                    <a:pt x="733" y="281851"/>
                  </a:lnTo>
                  <a:lnTo>
                    <a:pt x="0" y="337127"/>
                  </a:lnTo>
                  <a:lnTo>
                    <a:pt x="5929" y="362744"/>
                  </a:lnTo>
                  <a:lnTo>
                    <a:pt x="22421" y="390319"/>
                  </a:lnTo>
                  <a:lnTo>
                    <a:pt x="35391" y="405882"/>
                  </a:lnTo>
                  <a:lnTo>
                    <a:pt x="55193" y="414358"/>
                  </a:lnTo>
                  <a:lnTo>
                    <a:pt x="79592" y="416956"/>
                  </a:lnTo>
                  <a:lnTo>
                    <a:pt x="118466" y="410671"/>
                  </a:lnTo>
                  <a:lnTo>
                    <a:pt x="151561" y="394511"/>
                  </a:lnTo>
                  <a:lnTo>
                    <a:pt x="191699" y="361207"/>
                  </a:lnTo>
                  <a:lnTo>
                    <a:pt x="207705" y="334751"/>
                  </a:lnTo>
                  <a:lnTo>
                    <a:pt x="219857" y="299097"/>
                  </a:lnTo>
                  <a:lnTo>
                    <a:pt x="217897" y="275652"/>
                  </a:lnTo>
                  <a:lnTo>
                    <a:pt x="214098" y="264486"/>
                  </a:lnTo>
                  <a:lnTo>
                    <a:pt x="200520" y="245841"/>
                  </a:lnTo>
                  <a:lnTo>
                    <a:pt x="191985" y="237593"/>
                  </a:lnTo>
                  <a:lnTo>
                    <a:pt x="170024" y="228429"/>
                  </a:lnTo>
                  <a:lnTo>
                    <a:pt x="157617" y="225985"/>
                  </a:lnTo>
                  <a:lnTo>
                    <a:pt x="137592" y="229509"/>
                  </a:lnTo>
                  <a:lnTo>
                    <a:pt x="82776" y="263950"/>
                  </a:lnTo>
                  <a:lnTo>
                    <a:pt x="38046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195488" y="1831958"/>
              <a:ext cx="5590" cy="200043"/>
            </a:xfrm>
            <a:custGeom>
              <a:avLst/>
              <a:gdLst/>
              <a:ahLst/>
              <a:cxnLst/>
              <a:rect l="0" t="0" r="0" b="0"/>
              <a:pathLst>
                <a:path w="5590" h="200043">
                  <a:moveTo>
                    <a:pt x="5589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5132" y="126209"/>
                  </a:lnTo>
                  <a:lnTo>
                    <a:pt x="5454" y="165297"/>
                  </a:lnTo>
                  <a:lnTo>
                    <a:pt x="5589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043150" y="1937243"/>
              <a:ext cx="263213" cy="29561"/>
            </a:xfrm>
            <a:custGeom>
              <a:avLst/>
              <a:gdLst/>
              <a:ahLst/>
              <a:cxnLst/>
              <a:rect l="0" t="0" r="0" b="0"/>
              <a:pathLst>
                <a:path w="263213" h="29561">
                  <a:moveTo>
                    <a:pt x="263212" y="0"/>
                  </a:moveTo>
                  <a:lnTo>
                    <a:pt x="220520" y="3119"/>
                  </a:lnTo>
                  <a:lnTo>
                    <a:pt x="167692" y="14654"/>
                  </a:lnTo>
                  <a:lnTo>
                    <a:pt x="112468" y="24749"/>
                  </a:lnTo>
                  <a:lnTo>
                    <a:pt x="62829" y="2956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537989" y="1655709"/>
              <a:ext cx="284271" cy="460089"/>
            </a:xfrm>
            <a:custGeom>
              <a:avLst/>
              <a:gdLst/>
              <a:ahLst/>
              <a:cxnLst/>
              <a:rect l="0" t="0" r="0" b="0"/>
              <a:pathLst>
                <a:path w="284271" h="460089">
                  <a:moveTo>
                    <a:pt x="0" y="113078"/>
                  </a:moveTo>
                  <a:lnTo>
                    <a:pt x="20244" y="69115"/>
                  </a:lnTo>
                  <a:lnTo>
                    <a:pt x="68964" y="22285"/>
                  </a:lnTo>
                  <a:lnTo>
                    <a:pt x="96473" y="6498"/>
                  </a:lnTo>
                  <a:lnTo>
                    <a:pt x="132440" y="0"/>
                  </a:lnTo>
                  <a:lnTo>
                    <a:pt x="155959" y="4720"/>
                  </a:lnTo>
                  <a:lnTo>
                    <a:pt x="185810" y="20530"/>
                  </a:lnTo>
                  <a:lnTo>
                    <a:pt x="209473" y="43153"/>
                  </a:lnTo>
                  <a:lnTo>
                    <a:pt x="222951" y="63283"/>
                  </a:lnTo>
                  <a:lnTo>
                    <a:pt x="235946" y="100924"/>
                  </a:lnTo>
                  <a:lnTo>
                    <a:pt x="244049" y="158684"/>
                  </a:lnTo>
                  <a:lnTo>
                    <a:pt x="250126" y="208869"/>
                  </a:lnTo>
                  <a:lnTo>
                    <a:pt x="251926" y="257664"/>
                  </a:lnTo>
                  <a:lnTo>
                    <a:pt x="250008" y="287303"/>
                  </a:lnTo>
                  <a:lnTo>
                    <a:pt x="232832" y="341338"/>
                  </a:lnTo>
                  <a:lnTo>
                    <a:pt x="212238" y="386154"/>
                  </a:lnTo>
                  <a:lnTo>
                    <a:pt x="176065" y="434868"/>
                  </a:lnTo>
                  <a:lnTo>
                    <a:pt x="151561" y="453407"/>
                  </a:lnTo>
                  <a:lnTo>
                    <a:pt x="125072" y="460088"/>
                  </a:lnTo>
                  <a:lnTo>
                    <a:pt x="100042" y="457987"/>
                  </a:lnTo>
                  <a:lnTo>
                    <a:pt x="81118" y="449255"/>
                  </a:lnTo>
                  <a:lnTo>
                    <a:pt x="57310" y="431185"/>
                  </a:lnTo>
                  <a:lnTo>
                    <a:pt x="48868" y="408487"/>
                  </a:lnTo>
                  <a:lnTo>
                    <a:pt x="47456" y="381241"/>
                  </a:lnTo>
                  <a:lnTo>
                    <a:pt x="54627" y="357434"/>
                  </a:lnTo>
                  <a:lnTo>
                    <a:pt x="68733" y="338274"/>
                  </a:lnTo>
                  <a:lnTo>
                    <a:pt x="77407" y="329889"/>
                  </a:lnTo>
                  <a:lnTo>
                    <a:pt x="102644" y="320573"/>
                  </a:lnTo>
                  <a:lnTo>
                    <a:pt x="149736" y="318448"/>
                  </a:lnTo>
                  <a:lnTo>
                    <a:pt x="206873" y="328210"/>
                  </a:lnTo>
                  <a:lnTo>
                    <a:pt x="259607" y="350057"/>
                  </a:lnTo>
                  <a:lnTo>
                    <a:pt x="284270" y="3552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919102" y="1695088"/>
              <a:ext cx="219013" cy="434487"/>
            </a:xfrm>
            <a:custGeom>
              <a:avLst/>
              <a:gdLst/>
              <a:ahLst/>
              <a:cxnLst/>
              <a:rect l="0" t="0" r="0" b="0"/>
              <a:pathLst>
                <a:path w="219013" h="434487">
                  <a:moveTo>
                    <a:pt x="219012" y="0"/>
                  </a:moveTo>
                  <a:lnTo>
                    <a:pt x="180638" y="29308"/>
                  </a:lnTo>
                  <a:lnTo>
                    <a:pt x="131287" y="89173"/>
                  </a:lnTo>
                  <a:lnTo>
                    <a:pt x="96181" y="152021"/>
                  </a:lnTo>
                  <a:lnTo>
                    <a:pt x="61084" y="204578"/>
                  </a:lnTo>
                  <a:lnTo>
                    <a:pt x="27419" y="257089"/>
                  </a:lnTo>
                  <a:lnTo>
                    <a:pt x="8476" y="298573"/>
                  </a:lnTo>
                  <a:lnTo>
                    <a:pt x="0" y="354512"/>
                  </a:lnTo>
                  <a:lnTo>
                    <a:pt x="872" y="394249"/>
                  </a:lnTo>
                  <a:lnTo>
                    <a:pt x="9367" y="413478"/>
                  </a:lnTo>
                  <a:lnTo>
                    <a:pt x="24061" y="426703"/>
                  </a:lnTo>
                  <a:lnTo>
                    <a:pt x="32892" y="431868"/>
                  </a:lnTo>
                  <a:lnTo>
                    <a:pt x="52064" y="434486"/>
                  </a:lnTo>
                  <a:lnTo>
                    <a:pt x="72283" y="430581"/>
                  </a:lnTo>
                  <a:lnTo>
                    <a:pt x="102227" y="415228"/>
                  </a:lnTo>
                  <a:lnTo>
                    <a:pt x="146802" y="382219"/>
                  </a:lnTo>
                  <a:lnTo>
                    <a:pt x="160792" y="362117"/>
                  </a:lnTo>
                  <a:lnTo>
                    <a:pt x="168570" y="338756"/>
                  </a:lnTo>
                  <a:lnTo>
                    <a:pt x="168127" y="316674"/>
                  </a:lnTo>
                  <a:lnTo>
                    <a:pt x="155712" y="284512"/>
                  </a:lnTo>
                  <a:lnTo>
                    <a:pt x="147566" y="277412"/>
                  </a:lnTo>
                  <a:lnTo>
                    <a:pt x="126037" y="269523"/>
                  </a:lnTo>
                  <a:lnTo>
                    <a:pt x="103990" y="269137"/>
                  </a:lnTo>
                  <a:lnTo>
                    <a:pt x="50660" y="281540"/>
                  </a:lnTo>
                  <a:lnTo>
                    <a:pt x="8442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261437" y="2021471"/>
              <a:ext cx="13548" cy="13548"/>
            </a:xfrm>
            <a:custGeom>
              <a:avLst/>
              <a:gdLst/>
              <a:ahLst/>
              <a:cxnLst/>
              <a:rect l="0" t="0" r="0" b="0"/>
              <a:pathLst>
                <a:path w="13548" h="13548">
                  <a:moveTo>
                    <a:pt x="13547" y="0"/>
                  </a:moveTo>
                  <a:lnTo>
                    <a:pt x="0" y="13547"/>
                  </a:lnTo>
                  <a:lnTo>
                    <a:pt x="3019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432911" y="1733189"/>
              <a:ext cx="270993" cy="396205"/>
            </a:xfrm>
            <a:custGeom>
              <a:avLst/>
              <a:gdLst/>
              <a:ahLst/>
              <a:cxnLst/>
              <a:rect l="0" t="0" r="0" b="0"/>
              <a:pathLst>
                <a:path w="270993" h="396205">
                  <a:moveTo>
                    <a:pt x="10529" y="88241"/>
                  </a:moveTo>
                  <a:lnTo>
                    <a:pt x="20105" y="64194"/>
                  </a:lnTo>
                  <a:lnTo>
                    <a:pt x="38063" y="42771"/>
                  </a:lnTo>
                  <a:lnTo>
                    <a:pt x="65091" y="22776"/>
                  </a:lnTo>
                  <a:lnTo>
                    <a:pt x="121657" y="1125"/>
                  </a:lnTo>
                  <a:lnTo>
                    <a:pt x="145317" y="0"/>
                  </a:lnTo>
                  <a:lnTo>
                    <a:pt x="166361" y="4569"/>
                  </a:lnTo>
                  <a:lnTo>
                    <a:pt x="183513" y="14398"/>
                  </a:lnTo>
                  <a:lnTo>
                    <a:pt x="206323" y="38675"/>
                  </a:lnTo>
                  <a:lnTo>
                    <a:pt x="210078" y="49348"/>
                  </a:lnTo>
                  <a:lnTo>
                    <a:pt x="211132" y="73685"/>
                  </a:lnTo>
                  <a:lnTo>
                    <a:pt x="205148" y="108104"/>
                  </a:lnTo>
                  <a:lnTo>
                    <a:pt x="184240" y="150006"/>
                  </a:lnTo>
                  <a:lnTo>
                    <a:pt x="163254" y="174522"/>
                  </a:lnTo>
                  <a:lnTo>
                    <a:pt x="141179" y="191924"/>
                  </a:lnTo>
                  <a:lnTo>
                    <a:pt x="140913" y="191288"/>
                  </a:lnTo>
                  <a:lnTo>
                    <a:pt x="143075" y="188524"/>
                  </a:lnTo>
                  <a:lnTo>
                    <a:pt x="168475" y="184635"/>
                  </a:lnTo>
                  <a:lnTo>
                    <a:pt x="200048" y="189072"/>
                  </a:lnTo>
                  <a:lnTo>
                    <a:pt x="226040" y="203384"/>
                  </a:lnTo>
                  <a:lnTo>
                    <a:pt x="248560" y="228032"/>
                  </a:lnTo>
                  <a:lnTo>
                    <a:pt x="264461" y="257562"/>
                  </a:lnTo>
                  <a:lnTo>
                    <a:pt x="270992" y="299717"/>
                  </a:lnTo>
                  <a:lnTo>
                    <a:pt x="266280" y="326120"/>
                  </a:lnTo>
                  <a:lnTo>
                    <a:pt x="250474" y="357595"/>
                  </a:lnTo>
                  <a:lnTo>
                    <a:pt x="236494" y="372900"/>
                  </a:lnTo>
                  <a:lnTo>
                    <a:pt x="207723" y="388093"/>
                  </a:lnTo>
                  <a:lnTo>
                    <a:pt x="183178" y="396204"/>
                  </a:lnTo>
                  <a:lnTo>
                    <a:pt x="137464" y="396168"/>
                  </a:lnTo>
                  <a:lnTo>
                    <a:pt x="98052" y="383159"/>
                  </a:lnTo>
                  <a:lnTo>
                    <a:pt x="42549" y="354126"/>
                  </a:lnTo>
                  <a:lnTo>
                    <a:pt x="0" y="3303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3042735" y="2358383"/>
            <a:ext cx="326385" cy="452726"/>
            <a:chOff x="3042735" y="2358383"/>
            <a:chExt cx="326385" cy="452726"/>
          </a:xfrm>
        </p:grpSpPr>
        <p:sp>
          <p:nvSpPr>
            <p:cNvPr id="23" name="Freeform 22"/>
            <p:cNvSpPr/>
            <p:nvPr/>
          </p:nvSpPr>
          <p:spPr>
            <a:xfrm>
              <a:off x="3137492" y="2358383"/>
              <a:ext cx="21058" cy="452726"/>
            </a:xfrm>
            <a:custGeom>
              <a:avLst/>
              <a:gdLst/>
              <a:ahLst/>
              <a:cxnLst/>
              <a:rect l="0" t="0" r="0" b="0"/>
              <a:pathLst>
                <a:path w="21058" h="452726">
                  <a:moveTo>
                    <a:pt x="0" y="0"/>
                  </a:moveTo>
                  <a:lnTo>
                    <a:pt x="3120" y="42692"/>
                  </a:lnTo>
                  <a:lnTo>
                    <a:pt x="9065" y="95520"/>
                  </a:lnTo>
                  <a:lnTo>
                    <a:pt x="10095" y="145156"/>
                  </a:lnTo>
                  <a:lnTo>
                    <a:pt x="10400" y="196907"/>
                  </a:lnTo>
                  <a:lnTo>
                    <a:pt x="10503" y="259560"/>
                  </a:lnTo>
                  <a:lnTo>
                    <a:pt x="10521" y="308664"/>
                  </a:lnTo>
                  <a:lnTo>
                    <a:pt x="10527" y="367770"/>
                  </a:lnTo>
                  <a:lnTo>
                    <a:pt x="10528" y="424506"/>
                  </a:lnTo>
                  <a:lnTo>
                    <a:pt x="13648" y="440183"/>
                  </a:lnTo>
                  <a:lnTo>
                    <a:pt x="21057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042735" y="2590010"/>
              <a:ext cx="326385" cy="41248"/>
            </a:xfrm>
            <a:custGeom>
              <a:avLst/>
              <a:gdLst/>
              <a:ahLst/>
              <a:cxnLst/>
              <a:rect l="0" t="0" r="0" b="0"/>
              <a:pathLst>
                <a:path w="326385" h="41248">
                  <a:moveTo>
                    <a:pt x="0" y="10528"/>
                  </a:moveTo>
                  <a:lnTo>
                    <a:pt x="5590" y="27296"/>
                  </a:lnTo>
                  <a:lnTo>
                    <a:pt x="11915" y="32235"/>
                  </a:lnTo>
                  <a:lnTo>
                    <a:pt x="31422" y="37723"/>
                  </a:lnTo>
                  <a:lnTo>
                    <a:pt x="90478" y="41247"/>
                  </a:lnTo>
                  <a:lnTo>
                    <a:pt x="152230" y="38823"/>
                  </a:lnTo>
                  <a:lnTo>
                    <a:pt x="204505" y="27426"/>
                  </a:lnTo>
                  <a:lnTo>
                    <a:pt x="265958" y="13909"/>
                  </a:lnTo>
                  <a:lnTo>
                    <a:pt x="32638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Freeform 25"/>
          <p:cNvSpPr/>
          <p:nvPr/>
        </p:nvSpPr>
        <p:spPr>
          <a:xfrm>
            <a:off x="3461327" y="2456881"/>
            <a:ext cx="185877" cy="393410"/>
          </a:xfrm>
          <a:custGeom>
            <a:avLst/>
            <a:gdLst/>
            <a:ahLst/>
            <a:cxnLst/>
            <a:rect l="0" t="0" r="0" b="0"/>
            <a:pathLst>
              <a:path w="185877" h="393410">
                <a:moveTo>
                  <a:pt x="27948" y="13301"/>
                </a:moveTo>
                <a:lnTo>
                  <a:pt x="39127" y="2123"/>
                </a:lnTo>
                <a:lnTo>
                  <a:pt x="45929" y="0"/>
                </a:lnTo>
                <a:lnTo>
                  <a:pt x="62846" y="761"/>
                </a:lnTo>
                <a:lnTo>
                  <a:pt x="92101" y="13355"/>
                </a:lnTo>
                <a:lnTo>
                  <a:pt x="117406" y="31905"/>
                </a:lnTo>
                <a:lnTo>
                  <a:pt x="145748" y="67539"/>
                </a:lnTo>
                <a:lnTo>
                  <a:pt x="167665" y="124386"/>
                </a:lnTo>
                <a:lnTo>
                  <a:pt x="173830" y="178700"/>
                </a:lnTo>
                <a:lnTo>
                  <a:pt x="175047" y="234489"/>
                </a:lnTo>
                <a:lnTo>
                  <a:pt x="172874" y="261346"/>
                </a:lnTo>
                <a:lnTo>
                  <a:pt x="152415" y="307183"/>
                </a:lnTo>
                <a:lnTo>
                  <a:pt x="138249" y="327579"/>
                </a:lnTo>
                <a:lnTo>
                  <a:pt x="78073" y="381501"/>
                </a:lnTo>
                <a:lnTo>
                  <a:pt x="68383" y="388619"/>
                </a:lnTo>
                <a:lnTo>
                  <a:pt x="45139" y="393409"/>
                </a:lnTo>
                <a:lnTo>
                  <a:pt x="32390" y="393048"/>
                </a:lnTo>
                <a:lnTo>
                  <a:pt x="22721" y="389299"/>
                </a:lnTo>
                <a:lnTo>
                  <a:pt x="8857" y="375773"/>
                </a:lnTo>
                <a:lnTo>
                  <a:pt x="1916" y="354944"/>
                </a:lnTo>
                <a:lnTo>
                  <a:pt x="0" y="331259"/>
                </a:lnTo>
                <a:lnTo>
                  <a:pt x="6669" y="298194"/>
                </a:lnTo>
                <a:lnTo>
                  <a:pt x="16931" y="276791"/>
                </a:lnTo>
                <a:lnTo>
                  <a:pt x="32411" y="261819"/>
                </a:lnTo>
                <a:lnTo>
                  <a:pt x="41452" y="256189"/>
                </a:lnTo>
                <a:lnTo>
                  <a:pt x="50989" y="254775"/>
                </a:lnTo>
                <a:lnTo>
                  <a:pt x="70944" y="259443"/>
                </a:lnTo>
                <a:lnTo>
                  <a:pt x="101909" y="275225"/>
                </a:lnTo>
                <a:lnTo>
                  <a:pt x="135408" y="309925"/>
                </a:lnTo>
                <a:lnTo>
                  <a:pt x="179559" y="372547"/>
                </a:lnTo>
                <a:lnTo>
                  <a:pt x="185876" y="38179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3754096" y="2322783"/>
            <a:ext cx="215877" cy="481380"/>
          </a:xfrm>
          <a:custGeom>
            <a:avLst/>
            <a:gdLst/>
            <a:ahLst/>
            <a:cxnLst/>
            <a:rect l="0" t="0" r="0" b="0"/>
            <a:pathLst>
              <a:path w="215877" h="481380">
                <a:moveTo>
                  <a:pt x="124734" y="0"/>
                </a:moveTo>
                <a:lnTo>
                  <a:pt x="105606" y="53875"/>
                </a:lnTo>
                <a:lnTo>
                  <a:pt x="75371" y="117092"/>
                </a:lnTo>
                <a:lnTo>
                  <a:pt x="49112" y="177536"/>
                </a:lnTo>
                <a:lnTo>
                  <a:pt x="26565" y="236454"/>
                </a:lnTo>
                <a:lnTo>
                  <a:pt x="9633" y="294365"/>
                </a:lnTo>
                <a:lnTo>
                  <a:pt x="612" y="350865"/>
                </a:lnTo>
                <a:lnTo>
                  <a:pt x="0" y="405916"/>
                </a:lnTo>
                <a:lnTo>
                  <a:pt x="4176" y="429582"/>
                </a:lnTo>
                <a:lnTo>
                  <a:pt x="16170" y="448679"/>
                </a:lnTo>
                <a:lnTo>
                  <a:pt x="33199" y="463795"/>
                </a:lnTo>
                <a:lnTo>
                  <a:pt x="52467" y="474413"/>
                </a:lnTo>
                <a:lnTo>
                  <a:pt x="88634" y="481379"/>
                </a:lnTo>
                <a:lnTo>
                  <a:pt x="123396" y="477853"/>
                </a:lnTo>
                <a:lnTo>
                  <a:pt x="142077" y="469353"/>
                </a:lnTo>
                <a:lnTo>
                  <a:pt x="186463" y="436935"/>
                </a:lnTo>
                <a:lnTo>
                  <a:pt x="202945" y="407883"/>
                </a:lnTo>
                <a:lnTo>
                  <a:pt x="215876" y="356737"/>
                </a:lnTo>
                <a:lnTo>
                  <a:pt x="215544" y="331685"/>
                </a:lnTo>
                <a:lnTo>
                  <a:pt x="207598" y="312752"/>
                </a:lnTo>
                <a:lnTo>
                  <a:pt x="201033" y="307938"/>
                </a:lnTo>
                <a:lnTo>
                  <a:pt x="193147" y="305898"/>
                </a:lnTo>
                <a:lnTo>
                  <a:pt x="184381" y="305707"/>
                </a:lnTo>
                <a:lnTo>
                  <a:pt x="168401" y="311735"/>
                </a:lnTo>
                <a:lnTo>
                  <a:pt x="116537" y="342790"/>
                </a:lnTo>
                <a:lnTo>
                  <a:pt x="102373" y="360582"/>
                </a:lnTo>
                <a:lnTo>
                  <a:pt x="82620" y="40008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/>
          <p:cNvGrpSpPr/>
          <p:nvPr/>
        </p:nvGrpSpPr>
        <p:grpSpPr>
          <a:xfrm>
            <a:off x="4200870" y="2379874"/>
            <a:ext cx="497157" cy="351447"/>
            <a:chOff x="4200870" y="2379874"/>
            <a:chExt cx="497157" cy="351447"/>
          </a:xfrm>
        </p:grpSpPr>
        <p:sp>
          <p:nvSpPr>
            <p:cNvPr id="28" name="Freeform 27"/>
            <p:cNvSpPr/>
            <p:nvPr/>
          </p:nvSpPr>
          <p:spPr>
            <a:xfrm>
              <a:off x="4200870" y="2653181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232455" y="2642653"/>
              <a:ext cx="1" cy="21057"/>
            </a:xfrm>
            <a:custGeom>
              <a:avLst/>
              <a:gdLst/>
              <a:ahLst/>
              <a:cxnLst/>
              <a:rect l="0" t="0" r="0" b="0"/>
              <a:pathLst>
                <a:path w="1" h="21057">
                  <a:moveTo>
                    <a:pt x="0" y="0"/>
                  </a:move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411440" y="2379874"/>
              <a:ext cx="286587" cy="351447"/>
            </a:xfrm>
            <a:custGeom>
              <a:avLst/>
              <a:gdLst/>
              <a:ahLst/>
              <a:cxnLst/>
              <a:rect l="0" t="0" r="0" b="0"/>
              <a:pathLst>
                <a:path w="286587" h="351447">
                  <a:moveTo>
                    <a:pt x="94757" y="10095"/>
                  </a:moveTo>
                  <a:lnTo>
                    <a:pt x="132234" y="1761"/>
                  </a:lnTo>
                  <a:lnTo>
                    <a:pt x="189247" y="0"/>
                  </a:lnTo>
                  <a:lnTo>
                    <a:pt x="251262" y="11076"/>
                  </a:lnTo>
                  <a:lnTo>
                    <a:pt x="262265" y="14258"/>
                  </a:lnTo>
                  <a:lnTo>
                    <a:pt x="270770" y="19889"/>
                  </a:lnTo>
                  <a:lnTo>
                    <a:pt x="283339" y="35505"/>
                  </a:lnTo>
                  <a:lnTo>
                    <a:pt x="286586" y="54143"/>
                  </a:lnTo>
                  <a:lnTo>
                    <a:pt x="285813" y="64027"/>
                  </a:lnTo>
                  <a:lnTo>
                    <a:pt x="278717" y="81248"/>
                  </a:lnTo>
                  <a:lnTo>
                    <a:pt x="273549" y="89115"/>
                  </a:lnTo>
                  <a:lnTo>
                    <a:pt x="258448" y="100977"/>
                  </a:lnTo>
                  <a:lnTo>
                    <a:pt x="199623" y="133901"/>
                  </a:lnTo>
                  <a:lnTo>
                    <a:pt x="157845" y="149974"/>
                  </a:lnTo>
                  <a:lnTo>
                    <a:pt x="153193" y="154820"/>
                  </a:lnTo>
                  <a:lnTo>
                    <a:pt x="152431" y="160390"/>
                  </a:lnTo>
                  <a:lnTo>
                    <a:pt x="154263" y="166444"/>
                  </a:lnTo>
                  <a:lnTo>
                    <a:pt x="158994" y="171649"/>
                  </a:lnTo>
                  <a:lnTo>
                    <a:pt x="221777" y="210862"/>
                  </a:lnTo>
                  <a:lnTo>
                    <a:pt x="241287" y="225666"/>
                  </a:lnTo>
                  <a:lnTo>
                    <a:pt x="264255" y="253732"/>
                  </a:lnTo>
                  <a:lnTo>
                    <a:pt x="274594" y="273966"/>
                  </a:lnTo>
                  <a:lnTo>
                    <a:pt x="276850" y="294657"/>
                  </a:lnTo>
                  <a:lnTo>
                    <a:pt x="275813" y="305088"/>
                  </a:lnTo>
                  <a:lnTo>
                    <a:pt x="271613" y="313212"/>
                  </a:lnTo>
                  <a:lnTo>
                    <a:pt x="257588" y="325357"/>
                  </a:lnTo>
                  <a:lnTo>
                    <a:pt x="206710" y="346466"/>
                  </a:lnTo>
                  <a:lnTo>
                    <a:pt x="179608" y="351446"/>
                  </a:lnTo>
                  <a:lnTo>
                    <a:pt x="131466" y="348842"/>
                  </a:lnTo>
                  <a:lnTo>
                    <a:pt x="83667" y="345211"/>
                  </a:lnTo>
                  <a:lnTo>
                    <a:pt x="23193" y="319543"/>
                  </a:lnTo>
                  <a:lnTo>
                    <a:pt x="0" y="3048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2832165" y="2969037"/>
            <a:ext cx="2358385" cy="547482"/>
            <a:chOff x="2832165" y="2969037"/>
            <a:chExt cx="2358385" cy="547482"/>
          </a:xfrm>
        </p:grpSpPr>
        <p:sp>
          <p:nvSpPr>
            <p:cNvPr id="32" name="Freeform 31"/>
            <p:cNvSpPr/>
            <p:nvPr/>
          </p:nvSpPr>
          <p:spPr>
            <a:xfrm>
              <a:off x="2832165" y="2969037"/>
              <a:ext cx="2358385" cy="50254"/>
            </a:xfrm>
            <a:custGeom>
              <a:avLst/>
              <a:gdLst/>
              <a:ahLst/>
              <a:cxnLst/>
              <a:rect l="0" t="0" r="0" b="0"/>
              <a:pathLst>
                <a:path w="2358385" h="50254">
                  <a:moveTo>
                    <a:pt x="0" y="31584"/>
                  </a:moveTo>
                  <a:lnTo>
                    <a:pt x="58617" y="37174"/>
                  </a:lnTo>
                  <a:lnTo>
                    <a:pt x="111622" y="42307"/>
                  </a:lnTo>
                  <a:lnTo>
                    <a:pt x="169578" y="50253"/>
                  </a:lnTo>
                  <a:lnTo>
                    <a:pt x="225721" y="48814"/>
                  </a:lnTo>
                  <a:lnTo>
                    <a:pt x="268872" y="47218"/>
                  </a:lnTo>
                  <a:lnTo>
                    <a:pt x="293804" y="49061"/>
                  </a:lnTo>
                  <a:lnTo>
                    <a:pt x="351057" y="43832"/>
                  </a:lnTo>
                  <a:lnTo>
                    <a:pt x="401155" y="42622"/>
                  </a:lnTo>
                  <a:lnTo>
                    <a:pt x="453043" y="39144"/>
                  </a:lnTo>
                  <a:lnTo>
                    <a:pt x="505462" y="33825"/>
                  </a:lnTo>
                  <a:lnTo>
                    <a:pt x="561158" y="32248"/>
                  </a:lnTo>
                  <a:lnTo>
                    <a:pt x="618995" y="28662"/>
                  </a:lnTo>
                  <a:lnTo>
                    <a:pt x="679416" y="23309"/>
                  </a:lnTo>
                  <a:lnTo>
                    <a:pt x="723102" y="22057"/>
                  </a:lnTo>
                  <a:lnTo>
                    <a:pt x="782922" y="20183"/>
                  </a:lnTo>
                  <a:lnTo>
                    <a:pt x="827987" y="15599"/>
                  </a:lnTo>
                  <a:lnTo>
                    <a:pt x="872192" y="12781"/>
                  </a:lnTo>
                  <a:lnTo>
                    <a:pt x="916406" y="11529"/>
                  </a:lnTo>
                  <a:lnTo>
                    <a:pt x="963352" y="10972"/>
                  </a:lnTo>
                  <a:lnTo>
                    <a:pt x="1014633" y="7606"/>
                  </a:lnTo>
                  <a:lnTo>
                    <a:pt x="1067450" y="3380"/>
                  </a:lnTo>
                  <a:lnTo>
                    <a:pt x="1118221" y="1501"/>
                  </a:lnTo>
                  <a:lnTo>
                    <a:pt x="1168082" y="667"/>
                  </a:lnTo>
                  <a:lnTo>
                    <a:pt x="1218708" y="296"/>
                  </a:lnTo>
                  <a:lnTo>
                    <a:pt x="1272404" y="131"/>
                  </a:lnTo>
                  <a:lnTo>
                    <a:pt x="1324345" y="57"/>
                  </a:lnTo>
                  <a:lnTo>
                    <a:pt x="1375895" y="25"/>
                  </a:lnTo>
                  <a:lnTo>
                    <a:pt x="1430003" y="10"/>
                  </a:lnTo>
                  <a:lnTo>
                    <a:pt x="1482126" y="4"/>
                  </a:lnTo>
                  <a:lnTo>
                    <a:pt x="1533758" y="1"/>
                  </a:lnTo>
                  <a:lnTo>
                    <a:pt x="1587901" y="0"/>
                  </a:lnTo>
                  <a:lnTo>
                    <a:pt x="1643160" y="3119"/>
                  </a:lnTo>
                  <a:lnTo>
                    <a:pt x="1697746" y="7235"/>
                  </a:lnTo>
                  <a:lnTo>
                    <a:pt x="1749302" y="9064"/>
                  </a:lnTo>
                  <a:lnTo>
                    <a:pt x="1799512" y="9877"/>
                  </a:lnTo>
                  <a:lnTo>
                    <a:pt x="1849124" y="10238"/>
                  </a:lnTo>
                  <a:lnTo>
                    <a:pt x="1898469" y="10399"/>
                  </a:lnTo>
                  <a:lnTo>
                    <a:pt x="1944577" y="13590"/>
                  </a:lnTo>
                  <a:lnTo>
                    <a:pt x="1988467" y="17738"/>
                  </a:lnTo>
                  <a:lnTo>
                    <a:pt x="2051467" y="20073"/>
                  </a:lnTo>
                  <a:lnTo>
                    <a:pt x="2107698" y="21934"/>
                  </a:lnTo>
                  <a:lnTo>
                    <a:pt x="2160234" y="28205"/>
                  </a:lnTo>
                  <a:lnTo>
                    <a:pt x="2220501" y="30917"/>
                  </a:lnTo>
                  <a:lnTo>
                    <a:pt x="2269567" y="31387"/>
                  </a:lnTo>
                  <a:lnTo>
                    <a:pt x="2319199" y="31526"/>
                  </a:lnTo>
                  <a:lnTo>
                    <a:pt x="2358384" y="315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148228" y="316907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095585" y="3143895"/>
              <a:ext cx="39255" cy="14655"/>
            </a:xfrm>
            <a:custGeom>
              <a:avLst/>
              <a:gdLst/>
              <a:ahLst/>
              <a:cxnLst/>
              <a:rect l="0" t="0" r="0" b="0"/>
              <a:pathLst>
                <a:path w="39255" h="14655">
                  <a:moveTo>
                    <a:pt x="21057" y="14654"/>
                  </a:moveTo>
                  <a:lnTo>
                    <a:pt x="37825" y="9065"/>
                  </a:lnTo>
                  <a:lnTo>
                    <a:pt x="39254" y="6248"/>
                  </a:lnTo>
                  <a:lnTo>
                    <a:pt x="36698" y="3201"/>
                  </a:lnTo>
                  <a:lnTo>
                    <a:pt x="31484" y="0"/>
                  </a:lnTo>
                  <a:lnTo>
                    <a:pt x="24499" y="205"/>
                  </a:lnTo>
                  <a:lnTo>
                    <a:pt x="2580" y="9333"/>
                  </a:lnTo>
                  <a:lnTo>
                    <a:pt x="550" y="11106"/>
                  </a:lnTo>
                  <a:lnTo>
                    <a:pt x="0" y="146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487976" y="3026618"/>
              <a:ext cx="183989" cy="489901"/>
            </a:xfrm>
            <a:custGeom>
              <a:avLst/>
              <a:gdLst/>
              <a:ahLst/>
              <a:cxnLst/>
              <a:rect l="0" t="0" r="0" b="0"/>
              <a:pathLst>
                <a:path w="183989" h="489901">
                  <a:moveTo>
                    <a:pt x="144562" y="5589"/>
                  </a:moveTo>
                  <a:lnTo>
                    <a:pt x="127795" y="0"/>
                  </a:lnTo>
                  <a:lnTo>
                    <a:pt x="110204" y="375"/>
                  </a:lnTo>
                  <a:lnTo>
                    <a:pt x="91858" y="5611"/>
                  </a:lnTo>
                  <a:lnTo>
                    <a:pt x="39363" y="42472"/>
                  </a:lnTo>
                  <a:lnTo>
                    <a:pt x="16946" y="70329"/>
                  </a:lnTo>
                  <a:lnTo>
                    <a:pt x="6736" y="90515"/>
                  </a:lnTo>
                  <a:lnTo>
                    <a:pt x="0" y="127198"/>
                  </a:lnTo>
                  <a:lnTo>
                    <a:pt x="2564" y="136965"/>
                  </a:lnTo>
                  <a:lnTo>
                    <a:pt x="7783" y="144646"/>
                  </a:lnTo>
                  <a:lnTo>
                    <a:pt x="22940" y="156299"/>
                  </a:lnTo>
                  <a:lnTo>
                    <a:pt x="41375" y="165378"/>
                  </a:lnTo>
                  <a:lnTo>
                    <a:pt x="61267" y="167073"/>
                  </a:lnTo>
                  <a:lnTo>
                    <a:pt x="102633" y="158630"/>
                  </a:lnTo>
                  <a:lnTo>
                    <a:pt x="120468" y="146137"/>
                  </a:lnTo>
                  <a:lnTo>
                    <a:pt x="157031" y="105509"/>
                  </a:lnTo>
                  <a:lnTo>
                    <a:pt x="178989" y="48614"/>
                  </a:lnTo>
                  <a:lnTo>
                    <a:pt x="181551" y="45971"/>
                  </a:lnTo>
                  <a:lnTo>
                    <a:pt x="183260" y="48888"/>
                  </a:lnTo>
                  <a:lnTo>
                    <a:pt x="183988" y="63437"/>
                  </a:lnTo>
                  <a:lnTo>
                    <a:pt x="180161" y="93699"/>
                  </a:lnTo>
                  <a:lnTo>
                    <a:pt x="181923" y="148902"/>
                  </a:lnTo>
                  <a:lnTo>
                    <a:pt x="177289" y="205473"/>
                  </a:lnTo>
                  <a:lnTo>
                    <a:pt x="176374" y="264567"/>
                  </a:lnTo>
                  <a:lnTo>
                    <a:pt x="176193" y="321301"/>
                  </a:lnTo>
                  <a:lnTo>
                    <a:pt x="176157" y="383157"/>
                  </a:lnTo>
                  <a:lnTo>
                    <a:pt x="176150" y="442125"/>
                  </a:lnTo>
                  <a:lnTo>
                    <a:pt x="176148" y="4899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832373" y="3053264"/>
              <a:ext cx="52643" cy="431669"/>
            </a:xfrm>
            <a:custGeom>
              <a:avLst/>
              <a:gdLst/>
              <a:ahLst/>
              <a:cxnLst/>
              <a:rect l="0" t="0" r="0" b="0"/>
              <a:pathLst>
                <a:path w="52643" h="431669">
                  <a:moveTo>
                    <a:pt x="52642" y="0"/>
                  </a:moveTo>
                  <a:lnTo>
                    <a:pt x="44309" y="37478"/>
                  </a:lnTo>
                  <a:lnTo>
                    <a:pt x="42547" y="88901"/>
                  </a:lnTo>
                  <a:lnTo>
                    <a:pt x="34964" y="144119"/>
                  </a:lnTo>
                  <a:lnTo>
                    <a:pt x="29133" y="200087"/>
                  </a:lnTo>
                  <a:lnTo>
                    <a:pt x="22652" y="256202"/>
                  </a:lnTo>
                  <a:lnTo>
                    <a:pt x="14136" y="312347"/>
                  </a:lnTo>
                  <a:lnTo>
                    <a:pt x="8122" y="365378"/>
                  </a:lnTo>
                  <a:lnTo>
                    <a:pt x="2406" y="399158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Freeform 37"/>
          <p:cNvSpPr/>
          <p:nvPr/>
        </p:nvSpPr>
        <p:spPr>
          <a:xfrm>
            <a:off x="3537575" y="1158134"/>
            <a:ext cx="52643" cy="221100"/>
          </a:xfrm>
          <a:custGeom>
            <a:avLst/>
            <a:gdLst/>
            <a:ahLst/>
            <a:cxnLst/>
            <a:rect l="0" t="0" r="0" b="0"/>
            <a:pathLst>
              <a:path w="52643" h="221100">
                <a:moveTo>
                  <a:pt x="0" y="0"/>
                </a:moveTo>
                <a:lnTo>
                  <a:pt x="23719" y="43963"/>
                </a:lnTo>
                <a:lnTo>
                  <a:pt x="38437" y="100235"/>
                </a:lnTo>
                <a:lnTo>
                  <a:pt x="49490" y="160743"/>
                </a:lnTo>
                <a:lnTo>
                  <a:pt x="52642" y="22109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3316476" y="3042735"/>
            <a:ext cx="275100" cy="452727"/>
          </a:xfrm>
          <a:custGeom>
            <a:avLst/>
            <a:gdLst/>
            <a:ahLst/>
            <a:cxnLst/>
            <a:rect l="0" t="0" r="0" b="0"/>
            <a:pathLst>
              <a:path w="275100" h="452727">
                <a:moveTo>
                  <a:pt x="0" y="0"/>
                </a:moveTo>
                <a:lnTo>
                  <a:pt x="27556" y="7236"/>
                </a:lnTo>
                <a:lnTo>
                  <a:pt x="90018" y="9879"/>
                </a:lnTo>
                <a:lnTo>
                  <a:pt x="145995" y="10336"/>
                </a:lnTo>
                <a:lnTo>
                  <a:pt x="196506" y="10472"/>
                </a:lnTo>
                <a:lnTo>
                  <a:pt x="249906" y="16107"/>
                </a:lnTo>
                <a:lnTo>
                  <a:pt x="259021" y="21267"/>
                </a:lnTo>
                <a:lnTo>
                  <a:pt x="272268" y="36358"/>
                </a:lnTo>
                <a:lnTo>
                  <a:pt x="275099" y="45296"/>
                </a:lnTo>
                <a:lnTo>
                  <a:pt x="273494" y="75812"/>
                </a:lnTo>
                <a:lnTo>
                  <a:pt x="262471" y="130572"/>
                </a:lnTo>
                <a:lnTo>
                  <a:pt x="252464" y="183358"/>
                </a:lnTo>
                <a:lnTo>
                  <a:pt x="242090" y="234093"/>
                </a:lnTo>
                <a:lnTo>
                  <a:pt x="224600" y="293736"/>
                </a:lnTo>
                <a:lnTo>
                  <a:pt x="207060" y="347301"/>
                </a:lnTo>
                <a:lnTo>
                  <a:pt x="194193" y="403998"/>
                </a:lnTo>
                <a:lnTo>
                  <a:pt x="189513" y="45272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39"/>
          <p:cNvSpPr/>
          <p:nvPr/>
        </p:nvSpPr>
        <p:spPr>
          <a:xfrm>
            <a:off x="8833409" y="210569"/>
            <a:ext cx="642239" cy="843556"/>
          </a:xfrm>
          <a:custGeom>
            <a:avLst/>
            <a:gdLst/>
            <a:ahLst/>
            <a:cxnLst/>
            <a:rect l="0" t="0" r="0" b="0"/>
            <a:pathLst>
              <a:path w="642239" h="843556">
                <a:moveTo>
                  <a:pt x="0" y="589596"/>
                </a:moveTo>
                <a:lnTo>
                  <a:pt x="0" y="646860"/>
                </a:lnTo>
                <a:lnTo>
                  <a:pt x="5590" y="702163"/>
                </a:lnTo>
                <a:lnTo>
                  <a:pt x="17959" y="750392"/>
                </a:lnTo>
                <a:lnTo>
                  <a:pt x="28198" y="801796"/>
                </a:lnTo>
                <a:lnTo>
                  <a:pt x="35150" y="832866"/>
                </a:lnTo>
                <a:lnTo>
                  <a:pt x="40981" y="840683"/>
                </a:lnTo>
                <a:lnTo>
                  <a:pt x="48377" y="843555"/>
                </a:lnTo>
                <a:lnTo>
                  <a:pt x="56818" y="843130"/>
                </a:lnTo>
                <a:lnTo>
                  <a:pt x="72436" y="836419"/>
                </a:lnTo>
                <a:lnTo>
                  <a:pt x="79876" y="831354"/>
                </a:lnTo>
                <a:lnTo>
                  <a:pt x="91263" y="816367"/>
                </a:lnTo>
                <a:lnTo>
                  <a:pt x="121419" y="759536"/>
                </a:lnTo>
                <a:lnTo>
                  <a:pt x="155915" y="701890"/>
                </a:lnTo>
                <a:lnTo>
                  <a:pt x="178388" y="651724"/>
                </a:lnTo>
                <a:lnTo>
                  <a:pt x="202985" y="596696"/>
                </a:lnTo>
                <a:lnTo>
                  <a:pt x="232499" y="535938"/>
                </a:lnTo>
                <a:lnTo>
                  <a:pt x="263471" y="473482"/>
                </a:lnTo>
                <a:lnTo>
                  <a:pt x="297994" y="410523"/>
                </a:lnTo>
                <a:lnTo>
                  <a:pt x="334740" y="347414"/>
                </a:lnTo>
                <a:lnTo>
                  <a:pt x="374094" y="284262"/>
                </a:lnTo>
                <a:lnTo>
                  <a:pt x="419678" y="221097"/>
                </a:lnTo>
                <a:lnTo>
                  <a:pt x="462821" y="161047"/>
                </a:lnTo>
                <a:lnTo>
                  <a:pt x="511479" y="109329"/>
                </a:lnTo>
                <a:lnTo>
                  <a:pt x="564110" y="64370"/>
                </a:lnTo>
                <a:lnTo>
                  <a:pt x="626231" y="12290"/>
                </a:lnTo>
                <a:lnTo>
                  <a:pt x="642238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558010" y="217303"/>
            <a:ext cx="2551455" cy="1116293"/>
            <a:chOff x="558010" y="217303"/>
            <a:chExt cx="2551455" cy="1116293"/>
          </a:xfrm>
        </p:grpSpPr>
        <p:sp>
          <p:nvSpPr>
            <p:cNvPr id="2" name="Freeform 1"/>
            <p:cNvSpPr/>
            <p:nvPr/>
          </p:nvSpPr>
          <p:spPr>
            <a:xfrm>
              <a:off x="558010" y="217303"/>
              <a:ext cx="579068" cy="909247"/>
            </a:xfrm>
            <a:custGeom>
              <a:avLst/>
              <a:gdLst/>
              <a:ahLst/>
              <a:cxnLst/>
              <a:rect l="0" t="0" r="0" b="0"/>
              <a:pathLst>
                <a:path w="579068" h="909247">
                  <a:moveTo>
                    <a:pt x="0" y="909246"/>
                  </a:moveTo>
                  <a:lnTo>
                    <a:pt x="67" y="894644"/>
                  </a:lnTo>
                  <a:lnTo>
                    <a:pt x="707" y="881373"/>
                  </a:lnTo>
                  <a:lnTo>
                    <a:pt x="2004" y="868167"/>
                  </a:lnTo>
                  <a:lnTo>
                    <a:pt x="3863" y="854652"/>
                  </a:lnTo>
                  <a:lnTo>
                    <a:pt x="6180" y="840496"/>
                  </a:lnTo>
                  <a:lnTo>
                    <a:pt x="8846" y="825584"/>
                  </a:lnTo>
                  <a:lnTo>
                    <a:pt x="11770" y="809820"/>
                  </a:lnTo>
                  <a:lnTo>
                    <a:pt x="14877" y="793025"/>
                  </a:lnTo>
                  <a:lnTo>
                    <a:pt x="18108" y="775217"/>
                  </a:lnTo>
                  <a:lnTo>
                    <a:pt x="21259" y="756869"/>
                  </a:lnTo>
                  <a:lnTo>
                    <a:pt x="23995" y="738786"/>
                  </a:lnTo>
                  <a:lnTo>
                    <a:pt x="26172" y="721391"/>
                  </a:lnTo>
                  <a:lnTo>
                    <a:pt x="27972" y="704271"/>
                  </a:lnTo>
                  <a:lnTo>
                    <a:pt x="29796" y="686411"/>
                  </a:lnTo>
                  <a:lnTo>
                    <a:pt x="31873" y="667291"/>
                  </a:lnTo>
                  <a:lnTo>
                    <a:pt x="34100" y="647364"/>
                  </a:lnTo>
                  <a:lnTo>
                    <a:pt x="36142" y="627740"/>
                  </a:lnTo>
                  <a:lnTo>
                    <a:pt x="37821" y="609056"/>
                  </a:lnTo>
                  <a:lnTo>
                    <a:pt x="39441" y="591443"/>
                  </a:lnTo>
                  <a:lnTo>
                    <a:pt x="41668" y="574781"/>
                  </a:lnTo>
                  <a:lnTo>
                    <a:pt x="44830" y="558878"/>
                  </a:lnTo>
                  <a:lnTo>
                    <a:pt x="48768" y="543708"/>
                  </a:lnTo>
                  <a:lnTo>
                    <a:pt x="53029" y="529419"/>
                  </a:lnTo>
                  <a:lnTo>
                    <a:pt x="57299" y="516012"/>
                  </a:lnTo>
                  <a:lnTo>
                    <a:pt x="61283" y="503037"/>
                  </a:lnTo>
                  <a:lnTo>
                    <a:pt x="64646" y="489718"/>
                  </a:lnTo>
                  <a:lnTo>
                    <a:pt x="67276" y="475645"/>
                  </a:lnTo>
                  <a:lnTo>
                    <a:pt x="69396" y="460920"/>
                  </a:lnTo>
                  <a:lnTo>
                    <a:pt x="71441" y="445957"/>
                  </a:lnTo>
                  <a:lnTo>
                    <a:pt x="73675" y="431038"/>
                  </a:lnTo>
                  <a:lnTo>
                    <a:pt x="76178" y="416274"/>
                  </a:lnTo>
                  <a:lnTo>
                    <a:pt x="78938" y="401682"/>
                  </a:lnTo>
                  <a:lnTo>
                    <a:pt x="81909" y="387226"/>
                  </a:lnTo>
                  <a:lnTo>
                    <a:pt x="85040" y="372383"/>
                  </a:lnTo>
                  <a:lnTo>
                    <a:pt x="88288" y="356201"/>
                  </a:lnTo>
                  <a:lnTo>
                    <a:pt x="91614" y="338280"/>
                  </a:lnTo>
                  <a:lnTo>
                    <a:pt x="94829" y="319190"/>
                  </a:lnTo>
                  <a:lnTo>
                    <a:pt x="97608" y="300144"/>
                  </a:lnTo>
                  <a:lnTo>
                    <a:pt x="99813" y="281860"/>
                  </a:lnTo>
                  <a:lnTo>
                    <a:pt x="101633" y="264687"/>
                  </a:lnTo>
                  <a:lnTo>
                    <a:pt x="103469" y="248855"/>
                  </a:lnTo>
                  <a:lnTo>
                    <a:pt x="105559" y="234323"/>
                  </a:lnTo>
                  <a:lnTo>
                    <a:pt x="107965" y="220887"/>
                  </a:lnTo>
                  <a:lnTo>
                    <a:pt x="110659" y="208301"/>
                  </a:lnTo>
                  <a:lnTo>
                    <a:pt x="113585" y="196328"/>
                  </a:lnTo>
                  <a:lnTo>
                    <a:pt x="116687" y="184298"/>
                  </a:lnTo>
                  <a:lnTo>
                    <a:pt x="119914" y="171155"/>
                  </a:lnTo>
                  <a:lnTo>
                    <a:pt x="123231" y="156427"/>
                  </a:lnTo>
                  <a:lnTo>
                    <a:pt x="126610" y="140634"/>
                  </a:lnTo>
                  <a:lnTo>
                    <a:pt x="130031" y="124956"/>
                  </a:lnTo>
                  <a:lnTo>
                    <a:pt x="133481" y="110077"/>
                  </a:lnTo>
                  <a:lnTo>
                    <a:pt x="136951" y="96004"/>
                  </a:lnTo>
                  <a:lnTo>
                    <a:pt x="140434" y="82342"/>
                  </a:lnTo>
                  <a:lnTo>
                    <a:pt x="143925" y="68789"/>
                  </a:lnTo>
                  <a:lnTo>
                    <a:pt x="147423" y="55366"/>
                  </a:lnTo>
                  <a:lnTo>
                    <a:pt x="150924" y="42332"/>
                  </a:lnTo>
                  <a:lnTo>
                    <a:pt x="154438" y="29833"/>
                  </a:lnTo>
                  <a:lnTo>
                    <a:pt x="158289" y="18506"/>
                  </a:lnTo>
                  <a:lnTo>
                    <a:pt x="163093" y="9494"/>
                  </a:lnTo>
                  <a:lnTo>
                    <a:pt x="169103" y="3234"/>
                  </a:lnTo>
                  <a:lnTo>
                    <a:pt x="176090" y="0"/>
                  </a:lnTo>
                  <a:lnTo>
                    <a:pt x="183543" y="241"/>
                  </a:lnTo>
                  <a:lnTo>
                    <a:pt x="191106" y="3847"/>
                  </a:lnTo>
                  <a:lnTo>
                    <a:pt x="198454" y="10129"/>
                  </a:lnTo>
                  <a:lnTo>
                    <a:pt x="205227" y="18148"/>
                  </a:lnTo>
                  <a:lnTo>
                    <a:pt x="211295" y="27195"/>
                  </a:lnTo>
                  <a:lnTo>
                    <a:pt x="216708" y="36839"/>
                  </a:lnTo>
                  <a:lnTo>
                    <a:pt x="221584" y="46830"/>
                  </a:lnTo>
                  <a:lnTo>
                    <a:pt x="226054" y="57030"/>
                  </a:lnTo>
                  <a:lnTo>
                    <a:pt x="230228" y="67523"/>
                  </a:lnTo>
                  <a:lnTo>
                    <a:pt x="234192" y="78567"/>
                  </a:lnTo>
                  <a:lnTo>
                    <a:pt x="238015" y="90259"/>
                  </a:lnTo>
                  <a:lnTo>
                    <a:pt x="241906" y="102385"/>
                  </a:lnTo>
                  <a:lnTo>
                    <a:pt x="246205" y="114525"/>
                  </a:lnTo>
                  <a:lnTo>
                    <a:pt x="251058" y="126437"/>
                  </a:lnTo>
                  <a:lnTo>
                    <a:pt x="256283" y="138216"/>
                  </a:lnTo>
                  <a:lnTo>
                    <a:pt x="261483" y="150190"/>
                  </a:lnTo>
                  <a:lnTo>
                    <a:pt x="266424" y="162548"/>
                  </a:lnTo>
                  <a:lnTo>
                    <a:pt x="271045" y="175475"/>
                  </a:lnTo>
                  <a:lnTo>
                    <a:pt x="275375" y="189225"/>
                  </a:lnTo>
                  <a:lnTo>
                    <a:pt x="279476" y="203852"/>
                  </a:lnTo>
                  <a:lnTo>
                    <a:pt x="283569" y="219253"/>
                  </a:lnTo>
                  <a:lnTo>
                    <a:pt x="288010" y="235269"/>
                  </a:lnTo>
                  <a:lnTo>
                    <a:pt x="292966" y="251746"/>
                  </a:lnTo>
                  <a:lnTo>
                    <a:pt x="298433" y="268555"/>
                  </a:lnTo>
                  <a:lnTo>
                    <a:pt x="304327" y="285598"/>
                  </a:lnTo>
                  <a:lnTo>
                    <a:pt x="310553" y="302804"/>
                  </a:lnTo>
                  <a:lnTo>
                    <a:pt x="317021" y="320120"/>
                  </a:lnTo>
                  <a:lnTo>
                    <a:pt x="323662" y="337512"/>
                  </a:lnTo>
                  <a:lnTo>
                    <a:pt x="330419" y="354956"/>
                  </a:lnTo>
                  <a:lnTo>
                    <a:pt x="337090" y="372433"/>
                  </a:lnTo>
                  <a:lnTo>
                    <a:pt x="343344" y="389934"/>
                  </a:lnTo>
                  <a:lnTo>
                    <a:pt x="349035" y="407450"/>
                  </a:lnTo>
                  <a:lnTo>
                    <a:pt x="354348" y="424977"/>
                  </a:lnTo>
                  <a:lnTo>
                    <a:pt x="359684" y="442510"/>
                  </a:lnTo>
                  <a:lnTo>
                    <a:pt x="365276" y="460048"/>
                  </a:lnTo>
                  <a:lnTo>
                    <a:pt x="371187" y="477590"/>
                  </a:lnTo>
                  <a:lnTo>
                    <a:pt x="377387" y="495133"/>
                  </a:lnTo>
                  <a:lnTo>
                    <a:pt x="383821" y="512678"/>
                  </a:lnTo>
                  <a:lnTo>
                    <a:pt x="390430" y="530224"/>
                  </a:lnTo>
                  <a:lnTo>
                    <a:pt x="397167" y="547770"/>
                  </a:lnTo>
                  <a:lnTo>
                    <a:pt x="403997" y="565316"/>
                  </a:lnTo>
                  <a:lnTo>
                    <a:pt x="411058" y="582863"/>
                  </a:lnTo>
                  <a:lnTo>
                    <a:pt x="418636" y="600411"/>
                  </a:lnTo>
                  <a:lnTo>
                    <a:pt x="426845" y="617953"/>
                  </a:lnTo>
                  <a:lnTo>
                    <a:pt x="435476" y="635328"/>
                  </a:lnTo>
                  <a:lnTo>
                    <a:pt x="444117" y="652227"/>
                  </a:lnTo>
                  <a:lnTo>
                    <a:pt x="452516" y="668516"/>
                  </a:lnTo>
                  <a:lnTo>
                    <a:pt x="460443" y="684066"/>
                  </a:lnTo>
                  <a:lnTo>
                    <a:pt x="467613" y="698668"/>
                  </a:lnTo>
                  <a:lnTo>
                    <a:pt x="473961" y="712311"/>
                  </a:lnTo>
                  <a:lnTo>
                    <a:pt x="479902" y="725287"/>
                  </a:lnTo>
                  <a:lnTo>
                    <a:pt x="486198" y="738082"/>
                  </a:lnTo>
                  <a:lnTo>
                    <a:pt x="493252" y="750988"/>
                  </a:lnTo>
                  <a:lnTo>
                    <a:pt x="500960" y="763947"/>
                  </a:lnTo>
                  <a:lnTo>
                    <a:pt x="508906" y="776654"/>
                  </a:lnTo>
                  <a:lnTo>
                    <a:pt x="516808" y="788940"/>
                  </a:lnTo>
                  <a:lnTo>
                    <a:pt x="524554" y="800632"/>
                  </a:lnTo>
                  <a:lnTo>
                    <a:pt x="532128" y="811483"/>
                  </a:lnTo>
                  <a:lnTo>
                    <a:pt x="539547" y="821441"/>
                  </a:lnTo>
                  <a:lnTo>
                    <a:pt x="546734" y="830508"/>
                  </a:lnTo>
                  <a:lnTo>
                    <a:pt x="554317" y="839638"/>
                  </a:lnTo>
                  <a:lnTo>
                    <a:pt x="564080" y="850754"/>
                  </a:lnTo>
                  <a:lnTo>
                    <a:pt x="579067" y="867132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05409" y="779108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96035" y="67"/>
                  </a:lnTo>
                  <a:lnTo>
                    <a:pt x="183404" y="708"/>
                  </a:lnTo>
                  <a:lnTo>
                    <a:pt x="171490" y="2000"/>
                  </a:lnTo>
                  <a:lnTo>
                    <a:pt x="159663" y="3687"/>
                  </a:lnTo>
                  <a:lnTo>
                    <a:pt x="147174" y="5355"/>
                  </a:lnTo>
                  <a:lnTo>
                    <a:pt x="133689" y="6772"/>
                  </a:lnTo>
                  <a:lnTo>
                    <a:pt x="119541" y="8043"/>
                  </a:lnTo>
                  <a:lnTo>
                    <a:pt x="105503" y="9502"/>
                  </a:lnTo>
                  <a:lnTo>
                    <a:pt x="92020" y="11330"/>
                  </a:lnTo>
                  <a:lnTo>
                    <a:pt x="79035" y="13389"/>
                  </a:lnTo>
                  <a:lnTo>
                    <a:pt x="66177" y="15317"/>
                  </a:lnTo>
                  <a:lnTo>
                    <a:pt x="53213" y="16911"/>
                  </a:lnTo>
                  <a:lnTo>
                    <a:pt x="40665" y="18136"/>
                  </a:lnTo>
                  <a:lnTo>
                    <a:pt x="28492" y="19166"/>
                  </a:lnTo>
                  <a:lnTo>
                    <a:pt x="15622" y="20088"/>
                  </a:lnTo>
                  <a:lnTo>
                    <a:pt x="0" y="2105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63419" y="721511"/>
              <a:ext cx="294799" cy="310282"/>
            </a:xfrm>
            <a:custGeom>
              <a:avLst/>
              <a:gdLst/>
              <a:ahLst/>
              <a:cxnLst/>
              <a:rect l="0" t="0" r="0" b="0"/>
              <a:pathLst>
                <a:path w="294799" h="310282">
                  <a:moveTo>
                    <a:pt x="0" y="152354"/>
                  </a:moveTo>
                  <a:lnTo>
                    <a:pt x="2934" y="164089"/>
                  </a:lnTo>
                  <a:lnTo>
                    <a:pt x="5716" y="175218"/>
                  </a:lnTo>
                  <a:lnTo>
                    <a:pt x="8611" y="186821"/>
                  </a:lnTo>
                  <a:lnTo>
                    <a:pt x="11479" y="199155"/>
                  </a:lnTo>
                  <a:lnTo>
                    <a:pt x="13995" y="212463"/>
                  </a:lnTo>
                  <a:lnTo>
                    <a:pt x="16011" y="226763"/>
                  </a:lnTo>
                  <a:lnTo>
                    <a:pt x="17696" y="241595"/>
                  </a:lnTo>
                  <a:lnTo>
                    <a:pt x="19439" y="256160"/>
                  </a:lnTo>
                  <a:lnTo>
                    <a:pt x="21425" y="269981"/>
                  </a:lnTo>
                  <a:lnTo>
                    <a:pt x="22308" y="281407"/>
                  </a:lnTo>
                  <a:lnTo>
                    <a:pt x="20914" y="287626"/>
                  </a:lnTo>
                  <a:lnTo>
                    <a:pt x="18703" y="287998"/>
                  </a:lnTo>
                  <a:lnTo>
                    <a:pt x="16586" y="283738"/>
                  </a:lnTo>
                  <a:lnTo>
                    <a:pt x="14693" y="276234"/>
                  </a:lnTo>
                  <a:lnTo>
                    <a:pt x="12745" y="266543"/>
                  </a:lnTo>
                  <a:lnTo>
                    <a:pt x="10559" y="255391"/>
                  </a:lnTo>
                  <a:lnTo>
                    <a:pt x="8415" y="243103"/>
                  </a:lnTo>
                  <a:lnTo>
                    <a:pt x="6954" y="229696"/>
                  </a:lnTo>
                  <a:lnTo>
                    <a:pt x="6484" y="215261"/>
                  </a:lnTo>
                  <a:lnTo>
                    <a:pt x="6828" y="200137"/>
                  </a:lnTo>
                  <a:lnTo>
                    <a:pt x="7523" y="184829"/>
                  </a:lnTo>
                  <a:lnTo>
                    <a:pt x="8254" y="169635"/>
                  </a:lnTo>
                  <a:lnTo>
                    <a:pt x="9049" y="154499"/>
                  </a:lnTo>
                  <a:lnTo>
                    <a:pt x="10181" y="139116"/>
                  </a:lnTo>
                  <a:lnTo>
                    <a:pt x="11796" y="123331"/>
                  </a:lnTo>
                  <a:lnTo>
                    <a:pt x="14050" y="107458"/>
                  </a:lnTo>
                  <a:lnTo>
                    <a:pt x="17174" y="92173"/>
                  </a:lnTo>
                  <a:lnTo>
                    <a:pt x="21211" y="77821"/>
                  </a:lnTo>
                  <a:lnTo>
                    <a:pt x="26211" y="64574"/>
                  </a:lnTo>
                  <a:lnTo>
                    <a:pt x="32318" y="52595"/>
                  </a:lnTo>
                  <a:lnTo>
                    <a:pt x="39500" y="41840"/>
                  </a:lnTo>
                  <a:lnTo>
                    <a:pt x="47593" y="32279"/>
                  </a:lnTo>
                  <a:lnTo>
                    <a:pt x="56395" y="23987"/>
                  </a:lnTo>
                  <a:lnTo>
                    <a:pt x="65727" y="16890"/>
                  </a:lnTo>
                  <a:lnTo>
                    <a:pt x="75602" y="10951"/>
                  </a:lnTo>
                  <a:lnTo>
                    <a:pt x="86216" y="6252"/>
                  </a:lnTo>
                  <a:lnTo>
                    <a:pt x="97612" y="2728"/>
                  </a:lnTo>
                  <a:lnTo>
                    <a:pt x="109536" y="513"/>
                  </a:lnTo>
                  <a:lnTo>
                    <a:pt x="121539" y="0"/>
                  </a:lnTo>
                  <a:lnTo>
                    <a:pt x="133350" y="1248"/>
                  </a:lnTo>
                  <a:lnTo>
                    <a:pt x="144721" y="4036"/>
                  </a:lnTo>
                  <a:lnTo>
                    <a:pt x="155357" y="8041"/>
                  </a:lnTo>
                  <a:lnTo>
                    <a:pt x="165175" y="12955"/>
                  </a:lnTo>
                  <a:lnTo>
                    <a:pt x="174260" y="18523"/>
                  </a:lnTo>
                  <a:lnTo>
                    <a:pt x="182756" y="24551"/>
                  </a:lnTo>
                  <a:lnTo>
                    <a:pt x="190814" y="30903"/>
                  </a:lnTo>
                  <a:lnTo>
                    <a:pt x="198720" y="37641"/>
                  </a:lnTo>
                  <a:lnTo>
                    <a:pt x="206875" y="45003"/>
                  </a:lnTo>
                  <a:lnTo>
                    <a:pt x="215474" y="53075"/>
                  </a:lnTo>
                  <a:lnTo>
                    <a:pt x="224370" y="61956"/>
                  </a:lnTo>
                  <a:lnTo>
                    <a:pt x="233188" y="71828"/>
                  </a:lnTo>
                  <a:lnTo>
                    <a:pt x="241710" y="82694"/>
                  </a:lnTo>
                  <a:lnTo>
                    <a:pt x="249890" y="94416"/>
                  </a:lnTo>
                  <a:lnTo>
                    <a:pt x="257762" y="106809"/>
                  </a:lnTo>
                  <a:lnTo>
                    <a:pt x="265381" y="119704"/>
                  </a:lnTo>
                  <a:lnTo>
                    <a:pt x="272479" y="133126"/>
                  </a:lnTo>
                  <a:lnTo>
                    <a:pt x="278495" y="147273"/>
                  </a:lnTo>
                  <a:lnTo>
                    <a:pt x="283207" y="162195"/>
                  </a:lnTo>
                  <a:lnTo>
                    <a:pt x="286711" y="177639"/>
                  </a:lnTo>
                  <a:lnTo>
                    <a:pt x="289229" y="193160"/>
                  </a:lnTo>
                  <a:lnTo>
                    <a:pt x="290997" y="208489"/>
                  </a:lnTo>
                  <a:lnTo>
                    <a:pt x="292221" y="223546"/>
                  </a:lnTo>
                  <a:lnTo>
                    <a:pt x="293059" y="238342"/>
                  </a:lnTo>
                  <a:lnTo>
                    <a:pt x="293628" y="252906"/>
                  </a:lnTo>
                  <a:lnTo>
                    <a:pt x="294014" y="266685"/>
                  </a:lnTo>
                  <a:lnTo>
                    <a:pt x="294315" y="279892"/>
                  </a:lnTo>
                  <a:lnTo>
                    <a:pt x="294562" y="293687"/>
                  </a:lnTo>
                  <a:lnTo>
                    <a:pt x="294798" y="310281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698891" y="377514"/>
              <a:ext cx="290996" cy="706328"/>
            </a:xfrm>
            <a:custGeom>
              <a:avLst/>
              <a:gdLst/>
              <a:ahLst/>
              <a:cxnLst/>
              <a:rect l="0" t="0" r="0" b="0"/>
              <a:pathLst>
                <a:path w="290996" h="706328">
                  <a:moveTo>
                    <a:pt x="196238" y="464765"/>
                  </a:moveTo>
                  <a:lnTo>
                    <a:pt x="190303" y="458898"/>
                  </a:lnTo>
                  <a:lnTo>
                    <a:pt x="184099" y="453333"/>
                  </a:lnTo>
                  <a:lnTo>
                    <a:pt x="176994" y="447543"/>
                  </a:lnTo>
                  <a:lnTo>
                    <a:pt x="168708" y="441808"/>
                  </a:lnTo>
                  <a:lnTo>
                    <a:pt x="158765" y="436775"/>
                  </a:lnTo>
                  <a:lnTo>
                    <a:pt x="147073" y="432758"/>
                  </a:lnTo>
                  <a:lnTo>
                    <a:pt x="134168" y="429906"/>
                  </a:lnTo>
                  <a:lnTo>
                    <a:pt x="120982" y="428365"/>
                  </a:lnTo>
                  <a:lnTo>
                    <a:pt x="108088" y="428081"/>
                  </a:lnTo>
                  <a:lnTo>
                    <a:pt x="95842" y="429180"/>
                  </a:lnTo>
                  <a:lnTo>
                    <a:pt x="84545" y="432037"/>
                  </a:lnTo>
                  <a:lnTo>
                    <a:pt x="74247" y="436698"/>
                  </a:lnTo>
                  <a:lnTo>
                    <a:pt x="64824" y="442929"/>
                  </a:lnTo>
                  <a:lnTo>
                    <a:pt x="56093" y="450397"/>
                  </a:lnTo>
                  <a:lnTo>
                    <a:pt x="47883" y="458795"/>
                  </a:lnTo>
                  <a:lnTo>
                    <a:pt x="40213" y="468024"/>
                  </a:lnTo>
                  <a:lnTo>
                    <a:pt x="33280" y="478197"/>
                  </a:lnTo>
                  <a:lnTo>
                    <a:pt x="27133" y="489297"/>
                  </a:lnTo>
                  <a:lnTo>
                    <a:pt x="21682" y="501191"/>
                  </a:lnTo>
                  <a:lnTo>
                    <a:pt x="16787" y="513707"/>
                  </a:lnTo>
                  <a:lnTo>
                    <a:pt x="12312" y="526684"/>
                  </a:lnTo>
                  <a:lnTo>
                    <a:pt x="8306" y="539992"/>
                  </a:lnTo>
                  <a:lnTo>
                    <a:pt x="4988" y="553532"/>
                  </a:lnTo>
                  <a:lnTo>
                    <a:pt x="2426" y="567237"/>
                  </a:lnTo>
                  <a:lnTo>
                    <a:pt x="706" y="581220"/>
                  </a:lnTo>
                  <a:lnTo>
                    <a:pt x="0" y="595753"/>
                  </a:lnTo>
                  <a:lnTo>
                    <a:pt x="305" y="610932"/>
                  </a:lnTo>
                  <a:lnTo>
                    <a:pt x="1476" y="626381"/>
                  </a:lnTo>
                  <a:lnTo>
                    <a:pt x="3325" y="641373"/>
                  </a:lnTo>
                  <a:lnTo>
                    <a:pt x="5686" y="655521"/>
                  </a:lnTo>
                  <a:lnTo>
                    <a:pt x="8745" y="668460"/>
                  </a:lnTo>
                  <a:lnTo>
                    <a:pt x="13008" y="679699"/>
                  </a:lnTo>
                  <a:lnTo>
                    <a:pt x="18656" y="689134"/>
                  </a:lnTo>
                  <a:lnTo>
                    <a:pt x="25568" y="696656"/>
                  </a:lnTo>
                  <a:lnTo>
                    <a:pt x="33503" y="701975"/>
                  </a:lnTo>
                  <a:lnTo>
                    <a:pt x="42213" y="705144"/>
                  </a:lnTo>
                  <a:lnTo>
                    <a:pt x="51484" y="706327"/>
                  </a:lnTo>
                  <a:lnTo>
                    <a:pt x="61152" y="705617"/>
                  </a:lnTo>
                  <a:lnTo>
                    <a:pt x="71092" y="703254"/>
                  </a:lnTo>
                  <a:lnTo>
                    <a:pt x="81053" y="699569"/>
                  </a:lnTo>
                  <a:lnTo>
                    <a:pt x="90667" y="694888"/>
                  </a:lnTo>
                  <a:lnTo>
                    <a:pt x="99768" y="689476"/>
                  </a:lnTo>
                  <a:lnTo>
                    <a:pt x="108524" y="683217"/>
                  </a:lnTo>
                  <a:lnTo>
                    <a:pt x="117324" y="675652"/>
                  </a:lnTo>
                  <a:lnTo>
                    <a:pt x="126392" y="666629"/>
                  </a:lnTo>
                  <a:lnTo>
                    <a:pt x="135619" y="656128"/>
                  </a:lnTo>
                  <a:lnTo>
                    <a:pt x="144668" y="644096"/>
                  </a:lnTo>
                  <a:lnTo>
                    <a:pt x="153344" y="630675"/>
                  </a:lnTo>
                  <a:lnTo>
                    <a:pt x="161459" y="616442"/>
                  </a:lnTo>
                  <a:lnTo>
                    <a:pt x="168756" y="602284"/>
                  </a:lnTo>
                  <a:lnTo>
                    <a:pt x="175179" y="588693"/>
                  </a:lnTo>
                  <a:lnTo>
                    <a:pt x="180831" y="575790"/>
                  </a:lnTo>
                  <a:lnTo>
                    <a:pt x="185868" y="563512"/>
                  </a:lnTo>
                  <a:lnTo>
                    <a:pt x="190447" y="551730"/>
                  </a:lnTo>
                  <a:lnTo>
                    <a:pt x="194693" y="540155"/>
                  </a:lnTo>
                  <a:lnTo>
                    <a:pt x="198706" y="528375"/>
                  </a:lnTo>
                  <a:lnTo>
                    <a:pt x="202557" y="516168"/>
                  </a:lnTo>
                  <a:lnTo>
                    <a:pt x="206297" y="503016"/>
                  </a:lnTo>
                  <a:lnTo>
                    <a:pt x="209962" y="488057"/>
                  </a:lnTo>
                  <a:lnTo>
                    <a:pt x="213575" y="471000"/>
                  </a:lnTo>
                  <a:lnTo>
                    <a:pt x="217154" y="452509"/>
                  </a:lnTo>
                  <a:lnTo>
                    <a:pt x="220711" y="433875"/>
                  </a:lnTo>
                  <a:lnTo>
                    <a:pt x="224252" y="415852"/>
                  </a:lnTo>
                  <a:lnTo>
                    <a:pt x="227782" y="398178"/>
                  </a:lnTo>
                  <a:lnTo>
                    <a:pt x="231305" y="379879"/>
                  </a:lnTo>
                  <a:lnTo>
                    <a:pt x="234819" y="360434"/>
                  </a:lnTo>
                  <a:lnTo>
                    <a:pt x="238162" y="340272"/>
                  </a:lnTo>
                  <a:lnTo>
                    <a:pt x="241027" y="320483"/>
                  </a:lnTo>
                  <a:lnTo>
                    <a:pt x="243291" y="301676"/>
                  </a:lnTo>
                  <a:lnTo>
                    <a:pt x="245150" y="283640"/>
                  </a:lnTo>
                  <a:lnTo>
                    <a:pt x="247012" y="265628"/>
                  </a:lnTo>
                  <a:lnTo>
                    <a:pt x="249111" y="247193"/>
                  </a:lnTo>
                  <a:lnTo>
                    <a:pt x="251182" y="228693"/>
                  </a:lnTo>
                  <a:lnTo>
                    <a:pt x="252588" y="211091"/>
                  </a:lnTo>
                  <a:lnTo>
                    <a:pt x="253017" y="194863"/>
                  </a:lnTo>
                  <a:lnTo>
                    <a:pt x="252644" y="179523"/>
                  </a:lnTo>
                  <a:lnTo>
                    <a:pt x="251929" y="163934"/>
                  </a:lnTo>
                  <a:lnTo>
                    <a:pt x="251184" y="147449"/>
                  </a:lnTo>
                  <a:lnTo>
                    <a:pt x="250380" y="130087"/>
                  </a:lnTo>
                  <a:lnTo>
                    <a:pt x="249241" y="112266"/>
                  </a:lnTo>
                  <a:lnTo>
                    <a:pt x="247631" y="94312"/>
                  </a:lnTo>
                  <a:lnTo>
                    <a:pt x="245720" y="76543"/>
                  </a:lnTo>
                  <a:lnTo>
                    <a:pt x="243891" y="59319"/>
                  </a:lnTo>
                  <a:lnTo>
                    <a:pt x="242350" y="42801"/>
                  </a:lnTo>
                  <a:lnTo>
                    <a:pt x="240653" y="27763"/>
                  </a:lnTo>
                  <a:lnTo>
                    <a:pt x="237843" y="15627"/>
                  </a:lnTo>
                  <a:lnTo>
                    <a:pt x="233475" y="6922"/>
                  </a:lnTo>
                  <a:lnTo>
                    <a:pt x="227913" y="1705"/>
                  </a:lnTo>
                  <a:lnTo>
                    <a:pt x="222023" y="0"/>
                  </a:lnTo>
                  <a:lnTo>
                    <a:pt x="216363" y="1454"/>
                  </a:lnTo>
                  <a:lnTo>
                    <a:pt x="211295" y="5799"/>
                  </a:lnTo>
                  <a:lnTo>
                    <a:pt x="207130" y="13035"/>
                  </a:lnTo>
                  <a:lnTo>
                    <a:pt x="203930" y="22898"/>
                  </a:lnTo>
                  <a:lnTo>
                    <a:pt x="201580" y="35075"/>
                  </a:lnTo>
                  <a:lnTo>
                    <a:pt x="199906" y="49366"/>
                  </a:lnTo>
                  <a:lnTo>
                    <a:pt x="198735" y="65459"/>
                  </a:lnTo>
                  <a:lnTo>
                    <a:pt x="197929" y="82976"/>
                  </a:lnTo>
                  <a:lnTo>
                    <a:pt x="197378" y="101558"/>
                  </a:lnTo>
                  <a:lnTo>
                    <a:pt x="197004" y="120912"/>
                  </a:lnTo>
                  <a:lnTo>
                    <a:pt x="196752" y="140975"/>
                  </a:lnTo>
                  <a:lnTo>
                    <a:pt x="196582" y="161889"/>
                  </a:lnTo>
                  <a:lnTo>
                    <a:pt x="196468" y="183660"/>
                  </a:lnTo>
                  <a:lnTo>
                    <a:pt x="196392" y="206009"/>
                  </a:lnTo>
                  <a:lnTo>
                    <a:pt x="196341" y="228473"/>
                  </a:lnTo>
                  <a:lnTo>
                    <a:pt x="196307" y="250776"/>
                  </a:lnTo>
                  <a:lnTo>
                    <a:pt x="196284" y="272990"/>
                  </a:lnTo>
                  <a:lnTo>
                    <a:pt x="196269" y="295431"/>
                  </a:lnTo>
                  <a:lnTo>
                    <a:pt x="196263" y="318252"/>
                  </a:lnTo>
                  <a:lnTo>
                    <a:pt x="196429" y="340816"/>
                  </a:lnTo>
                  <a:lnTo>
                    <a:pt x="197073" y="361835"/>
                  </a:lnTo>
                  <a:lnTo>
                    <a:pt x="198323" y="380725"/>
                  </a:lnTo>
                  <a:lnTo>
                    <a:pt x="200147" y="398037"/>
                  </a:lnTo>
                  <a:lnTo>
                    <a:pt x="202442" y="415038"/>
                  </a:lnTo>
                  <a:lnTo>
                    <a:pt x="205097" y="432511"/>
                  </a:lnTo>
                  <a:lnTo>
                    <a:pt x="208014" y="450386"/>
                  </a:lnTo>
                  <a:lnTo>
                    <a:pt x="211118" y="468026"/>
                  </a:lnTo>
                  <a:lnTo>
                    <a:pt x="214357" y="485050"/>
                  </a:lnTo>
                  <a:lnTo>
                    <a:pt x="217853" y="501382"/>
                  </a:lnTo>
                  <a:lnTo>
                    <a:pt x="221885" y="517102"/>
                  </a:lnTo>
                  <a:lnTo>
                    <a:pt x="226568" y="532333"/>
                  </a:lnTo>
                  <a:lnTo>
                    <a:pt x="232019" y="547034"/>
                  </a:lnTo>
                  <a:lnTo>
                    <a:pt x="238436" y="561000"/>
                  </a:lnTo>
                  <a:lnTo>
                    <a:pt x="245820" y="574169"/>
                  </a:lnTo>
                  <a:lnTo>
                    <a:pt x="253772" y="586372"/>
                  </a:lnTo>
                  <a:lnTo>
                    <a:pt x="262467" y="598555"/>
                  </a:lnTo>
                  <a:lnTo>
                    <a:pt x="273786" y="612908"/>
                  </a:lnTo>
                  <a:lnTo>
                    <a:pt x="290995" y="633221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137285" y="652766"/>
              <a:ext cx="147399" cy="338927"/>
            </a:xfrm>
            <a:custGeom>
              <a:avLst/>
              <a:gdLst/>
              <a:ahLst/>
              <a:cxnLst/>
              <a:rect l="0" t="0" r="0" b="0"/>
              <a:pathLst>
                <a:path w="147399" h="338927">
                  <a:moveTo>
                    <a:pt x="0" y="221099"/>
                  </a:moveTo>
                  <a:lnTo>
                    <a:pt x="2866" y="230034"/>
                  </a:lnTo>
                  <a:lnTo>
                    <a:pt x="5008" y="239661"/>
                  </a:lnTo>
                  <a:lnTo>
                    <a:pt x="6620" y="250944"/>
                  </a:lnTo>
                  <a:lnTo>
                    <a:pt x="8147" y="263439"/>
                  </a:lnTo>
                  <a:lnTo>
                    <a:pt x="10292" y="276270"/>
                  </a:lnTo>
                  <a:lnTo>
                    <a:pt x="13391" y="288893"/>
                  </a:lnTo>
                  <a:lnTo>
                    <a:pt x="17284" y="301276"/>
                  </a:lnTo>
                  <a:lnTo>
                    <a:pt x="21513" y="313719"/>
                  </a:lnTo>
                  <a:lnTo>
                    <a:pt x="25772" y="326329"/>
                  </a:lnTo>
                  <a:lnTo>
                    <a:pt x="30151" y="336030"/>
                  </a:lnTo>
                  <a:lnTo>
                    <a:pt x="34108" y="338926"/>
                  </a:lnTo>
                  <a:lnTo>
                    <a:pt x="36405" y="336330"/>
                  </a:lnTo>
                  <a:lnTo>
                    <a:pt x="37017" y="330350"/>
                  </a:lnTo>
                  <a:lnTo>
                    <a:pt x="36501" y="322269"/>
                  </a:lnTo>
                  <a:lnTo>
                    <a:pt x="35549" y="312621"/>
                  </a:lnTo>
                  <a:lnTo>
                    <a:pt x="34572" y="301755"/>
                  </a:lnTo>
                  <a:lnTo>
                    <a:pt x="33576" y="290126"/>
                  </a:lnTo>
                  <a:lnTo>
                    <a:pt x="32291" y="278290"/>
                  </a:lnTo>
                  <a:lnTo>
                    <a:pt x="30575" y="266564"/>
                  </a:lnTo>
                  <a:lnTo>
                    <a:pt x="28588" y="254734"/>
                  </a:lnTo>
                  <a:lnTo>
                    <a:pt x="26707" y="242188"/>
                  </a:lnTo>
                  <a:lnTo>
                    <a:pt x="25148" y="228637"/>
                  </a:lnTo>
                  <a:lnTo>
                    <a:pt x="24119" y="214262"/>
                  </a:lnTo>
                  <a:lnTo>
                    <a:pt x="23885" y="199534"/>
                  </a:lnTo>
                  <a:lnTo>
                    <a:pt x="24509" y="184776"/>
                  </a:lnTo>
                  <a:lnTo>
                    <a:pt x="25896" y="170290"/>
                  </a:lnTo>
                  <a:lnTo>
                    <a:pt x="27890" y="156417"/>
                  </a:lnTo>
                  <a:lnTo>
                    <a:pt x="30345" y="143270"/>
                  </a:lnTo>
                  <a:lnTo>
                    <a:pt x="33296" y="130630"/>
                  </a:lnTo>
                  <a:lnTo>
                    <a:pt x="36954" y="118061"/>
                  </a:lnTo>
                  <a:lnTo>
                    <a:pt x="41378" y="105312"/>
                  </a:lnTo>
                  <a:lnTo>
                    <a:pt x="46484" y="92628"/>
                  </a:lnTo>
                  <a:lnTo>
                    <a:pt x="52136" y="80638"/>
                  </a:lnTo>
                  <a:lnTo>
                    <a:pt x="58203" y="69646"/>
                  </a:lnTo>
                  <a:lnTo>
                    <a:pt x="64734" y="59638"/>
                  </a:lnTo>
                  <a:lnTo>
                    <a:pt x="71950" y="50455"/>
                  </a:lnTo>
                  <a:lnTo>
                    <a:pt x="79916" y="41913"/>
                  </a:lnTo>
                  <a:lnTo>
                    <a:pt x="88554" y="34006"/>
                  </a:lnTo>
                  <a:lnTo>
                    <a:pt x="97730" y="26908"/>
                  </a:lnTo>
                  <a:lnTo>
                    <a:pt x="107298" y="20652"/>
                  </a:lnTo>
                  <a:lnTo>
                    <a:pt x="116689" y="15279"/>
                  </a:lnTo>
                  <a:lnTo>
                    <a:pt x="125845" y="10394"/>
                  </a:lnTo>
                  <a:lnTo>
                    <a:pt x="135567" y="5564"/>
                  </a:lnTo>
                  <a:lnTo>
                    <a:pt x="147398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377996" y="694460"/>
              <a:ext cx="216192" cy="347862"/>
            </a:xfrm>
            <a:custGeom>
              <a:avLst/>
              <a:gdLst/>
              <a:ahLst/>
              <a:cxnLst/>
              <a:rect l="0" t="0" r="0" b="0"/>
              <a:pathLst>
                <a:path w="216192" h="347862">
                  <a:moveTo>
                    <a:pt x="33029" y="168876"/>
                  </a:moveTo>
                  <a:lnTo>
                    <a:pt x="44765" y="166009"/>
                  </a:lnTo>
                  <a:lnTo>
                    <a:pt x="55894" y="163867"/>
                  </a:lnTo>
                  <a:lnTo>
                    <a:pt x="67487" y="162260"/>
                  </a:lnTo>
                  <a:lnTo>
                    <a:pt x="79475" y="160907"/>
                  </a:lnTo>
                  <a:lnTo>
                    <a:pt x="91487" y="159410"/>
                  </a:lnTo>
                  <a:lnTo>
                    <a:pt x="103295" y="157554"/>
                  </a:lnTo>
                  <a:lnTo>
                    <a:pt x="114994" y="155142"/>
                  </a:lnTo>
                  <a:lnTo>
                    <a:pt x="126911" y="151913"/>
                  </a:lnTo>
                  <a:lnTo>
                    <a:pt x="139214" y="147810"/>
                  </a:lnTo>
                  <a:lnTo>
                    <a:pt x="151595" y="142935"/>
                  </a:lnTo>
                  <a:lnTo>
                    <a:pt x="163380" y="137446"/>
                  </a:lnTo>
                  <a:lnTo>
                    <a:pt x="174230" y="131492"/>
                  </a:lnTo>
                  <a:lnTo>
                    <a:pt x="183972" y="125038"/>
                  </a:lnTo>
                  <a:lnTo>
                    <a:pt x="192444" y="117875"/>
                  </a:lnTo>
                  <a:lnTo>
                    <a:pt x="199691" y="109935"/>
                  </a:lnTo>
                  <a:lnTo>
                    <a:pt x="205745" y="100976"/>
                  </a:lnTo>
                  <a:lnTo>
                    <a:pt x="210528" y="90519"/>
                  </a:lnTo>
                  <a:lnTo>
                    <a:pt x="214107" y="78456"/>
                  </a:lnTo>
                  <a:lnTo>
                    <a:pt x="216191" y="65455"/>
                  </a:lnTo>
                  <a:lnTo>
                    <a:pt x="216084" y="52731"/>
                  </a:lnTo>
                  <a:lnTo>
                    <a:pt x="213601" y="40961"/>
                  </a:lnTo>
                  <a:lnTo>
                    <a:pt x="209001" y="30452"/>
                  </a:lnTo>
                  <a:lnTo>
                    <a:pt x="202709" y="21392"/>
                  </a:lnTo>
                  <a:lnTo>
                    <a:pt x="195141" y="13720"/>
                  </a:lnTo>
                  <a:lnTo>
                    <a:pt x="186485" y="7533"/>
                  </a:lnTo>
                  <a:lnTo>
                    <a:pt x="176706" y="3185"/>
                  </a:lnTo>
                  <a:lnTo>
                    <a:pt x="165883" y="704"/>
                  </a:lnTo>
                  <a:lnTo>
                    <a:pt x="154516" y="0"/>
                  </a:lnTo>
                  <a:lnTo>
                    <a:pt x="143419" y="1039"/>
                  </a:lnTo>
                  <a:lnTo>
                    <a:pt x="133026" y="3621"/>
                  </a:lnTo>
                  <a:lnTo>
                    <a:pt x="123251" y="7284"/>
                  </a:lnTo>
                  <a:lnTo>
                    <a:pt x="113692" y="11419"/>
                  </a:lnTo>
                  <a:lnTo>
                    <a:pt x="104080" y="15642"/>
                  </a:lnTo>
                  <a:lnTo>
                    <a:pt x="94470" y="19950"/>
                  </a:lnTo>
                  <a:lnTo>
                    <a:pt x="85157" y="24601"/>
                  </a:lnTo>
                  <a:lnTo>
                    <a:pt x="76295" y="29735"/>
                  </a:lnTo>
                  <a:lnTo>
                    <a:pt x="67884" y="35506"/>
                  </a:lnTo>
                  <a:lnTo>
                    <a:pt x="59856" y="42145"/>
                  </a:lnTo>
                  <a:lnTo>
                    <a:pt x="52123" y="49696"/>
                  </a:lnTo>
                  <a:lnTo>
                    <a:pt x="44608" y="58210"/>
                  </a:lnTo>
                  <a:lnTo>
                    <a:pt x="37249" y="67828"/>
                  </a:lnTo>
                  <a:lnTo>
                    <a:pt x="30002" y="78517"/>
                  </a:lnTo>
                  <a:lnTo>
                    <a:pt x="22999" y="89948"/>
                  </a:lnTo>
                  <a:lnTo>
                    <a:pt x="16523" y="101612"/>
                  </a:lnTo>
                  <a:lnTo>
                    <a:pt x="10695" y="113200"/>
                  </a:lnTo>
                  <a:lnTo>
                    <a:pt x="5799" y="124760"/>
                  </a:lnTo>
                  <a:lnTo>
                    <a:pt x="2342" y="136587"/>
                  </a:lnTo>
                  <a:lnTo>
                    <a:pt x="464" y="148845"/>
                  </a:lnTo>
                  <a:lnTo>
                    <a:pt x="0" y="161706"/>
                  </a:lnTo>
                  <a:lnTo>
                    <a:pt x="669" y="175411"/>
                  </a:lnTo>
                  <a:lnTo>
                    <a:pt x="2194" y="189999"/>
                  </a:lnTo>
                  <a:lnTo>
                    <a:pt x="4504" y="205035"/>
                  </a:lnTo>
                  <a:lnTo>
                    <a:pt x="7723" y="219741"/>
                  </a:lnTo>
                  <a:lnTo>
                    <a:pt x="11849" y="233703"/>
                  </a:lnTo>
                  <a:lnTo>
                    <a:pt x="16754" y="246855"/>
                  </a:lnTo>
                  <a:lnTo>
                    <a:pt x="22270" y="259301"/>
                  </a:lnTo>
                  <a:lnTo>
                    <a:pt x="28246" y="271187"/>
                  </a:lnTo>
                  <a:lnTo>
                    <a:pt x="34716" y="282493"/>
                  </a:lnTo>
                  <a:lnTo>
                    <a:pt x="41891" y="293026"/>
                  </a:lnTo>
                  <a:lnTo>
                    <a:pt x="49834" y="302743"/>
                  </a:lnTo>
                  <a:lnTo>
                    <a:pt x="58626" y="311575"/>
                  </a:lnTo>
                  <a:lnTo>
                    <a:pt x="68439" y="319362"/>
                  </a:lnTo>
                  <a:lnTo>
                    <a:pt x="79256" y="326114"/>
                  </a:lnTo>
                  <a:lnTo>
                    <a:pt x="90707" y="331835"/>
                  </a:lnTo>
                  <a:lnTo>
                    <a:pt x="103489" y="337000"/>
                  </a:lnTo>
                  <a:lnTo>
                    <a:pt x="120958" y="342064"/>
                  </a:lnTo>
                  <a:lnTo>
                    <a:pt x="148843" y="347861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666979" y="684352"/>
              <a:ext cx="442486" cy="331391"/>
            </a:xfrm>
            <a:custGeom>
              <a:avLst/>
              <a:gdLst/>
              <a:ahLst/>
              <a:cxnLst/>
              <a:rect l="0" t="0" r="0" b="0"/>
              <a:pathLst>
                <a:path w="442486" h="331391">
                  <a:moveTo>
                    <a:pt x="17787" y="63171"/>
                  </a:moveTo>
                  <a:lnTo>
                    <a:pt x="14854" y="74839"/>
                  </a:lnTo>
                  <a:lnTo>
                    <a:pt x="12071" y="85328"/>
                  </a:lnTo>
                  <a:lnTo>
                    <a:pt x="9177" y="95634"/>
                  </a:lnTo>
                  <a:lnTo>
                    <a:pt x="6309" y="106108"/>
                  </a:lnTo>
                  <a:lnTo>
                    <a:pt x="3792" y="117100"/>
                  </a:lnTo>
                  <a:lnTo>
                    <a:pt x="1786" y="128743"/>
                  </a:lnTo>
                  <a:lnTo>
                    <a:pt x="447" y="140997"/>
                  </a:lnTo>
                  <a:lnTo>
                    <a:pt x="0" y="153751"/>
                  </a:lnTo>
                  <a:lnTo>
                    <a:pt x="481" y="166887"/>
                  </a:lnTo>
                  <a:lnTo>
                    <a:pt x="1770" y="180301"/>
                  </a:lnTo>
                  <a:lnTo>
                    <a:pt x="3698" y="193911"/>
                  </a:lnTo>
                  <a:lnTo>
                    <a:pt x="6108" y="207653"/>
                  </a:lnTo>
                  <a:lnTo>
                    <a:pt x="9030" y="221322"/>
                  </a:lnTo>
                  <a:lnTo>
                    <a:pt x="12668" y="234579"/>
                  </a:lnTo>
                  <a:lnTo>
                    <a:pt x="17079" y="247271"/>
                  </a:lnTo>
                  <a:lnTo>
                    <a:pt x="22176" y="259251"/>
                  </a:lnTo>
                  <a:lnTo>
                    <a:pt x="27822" y="270304"/>
                  </a:lnTo>
                  <a:lnTo>
                    <a:pt x="33885" y="280392"/>
                  </a:lnTo>
                  <a:lnTo>
                    <a:pt x="40414" y="289150"/>
                  </a:lnTo>
                  <a:lnTo>
                    <a:pt x="47628" y="295830"/>
                  </a:lnTo>
                  <a:lnTo>
                    <a:pt x="55592" y="300201"/>
                  </a:lnTo>
                  <a:lnTo>
                    <a:pt x="64229" y="302170"/>
                  </a:lnTo>
                  <a:lnTo>
                    <a:pt x="73405" y="301530"/>
                  </a:lnTo>
                  <a:lnTo>
                    <a:pt x="82977" y="298432"/>
                  </a:lnTo>
                  <a:lnTo>
                    <a:pt x="92506" y="293286"/>
                  </a:lnTo>
                  <a:lnTo>
                    <a:pt x="101290" y="286561"/>
                  </a:lnTo>
                  <a:lnTo>
                    <a:pt x="109009" y="278674"/>
                  </a:lnTo>
                  <a:lnTo>
                    <a:pt x="115681" y="269960"/>
                  </a:lnTo>
                  <a:lnTo>
                    <a:pt x="121479" y="260666"/>
                  </a:lnTo>
                  <a:lnTo>
                    <a:pt x="126603" y="250974"/>
                  </a:lnTo>
                  <a:lnTo>
                    <a:pt x="131232" y="241009"/>
                  </a:lnTo>
                  <a:lnTo>
                    <a:pt x="135510" y="230860"/>
                  </a:lnTo>
                  <a:lnTo>
                    <a:pt x="139557" y="220630"/>
                  </a:lnTo>
                  <a:lnTo>
                    <a:pt x="143927" y="211941"/>
                  </a:lnTo>
                  <a:lnTo>
                    <a:pt x="148785" y="207571"/>
                  </a:lnTo>
                  <a:lnTo>
                    <a:pt x="153327" y="208315"/>
                  </a:lnTo>
                  <a:lnTo>
                    <a:pt x="157449" y="213596"/>
                  </a:lnTo>
                  <a:lnTo>
                    <a:pt x="161297" y="222437"/>
                  </a:lnTo>
                  <a:lnTo>
                    <a:pt x="165156" y="233587"/>
                  </a:lnTo>
                  <a:lnTo>
                    <a:pt x="169408" y="245677"/>
                  </a:lnTo>
                  <a:lnTo>
                    <a:pt x="174225" y="257879"/>
                  </a:lnTo>
                  <a:lnTo>
                    <a:pt x="179760" y="269682"/>
                  </a:lnTo>
                  <a:lnTo>
                    <a:pt x="186230" y="280694"/>
                  </a:lnTo>
                  <a:lnTo>
                    <a:pt x="193662" y="290801"/>
                  </a:lnTo>
                  <a:lnTo>
                    <a:pt x="202093" y="299929"/>
                  </a:lnTo>
                  <a:lnTo>
                    <a:pt x="211655" y="307932"/>
                  </a:lnTo>
                  <a:lnTo>
                    <a:pt x="222309" y="314836"/>
                  </a:lnTo>
                  <a:lnTo>
                    <a:pt x="233887" y="320645"/>
                  </a:lnTo>
                  <a:lnTo>
                    <a:pt x="246182" y="325258"/>
                  </a:lnTo>
                  <a:lnTo>
                    <a:pt x="259008" y="328725"/>
                  </a:lnTo>
                  <a:lnTo>
                    <a:pt x="272212" y="330902"/>
                  </a:lnTo>
                  <a:lnTo>
                    <a:pt x="285682" y="331390"/>
                  </a:lnTo>
                  <a:lnTo>
                    <a:pt x="299326" y="330119"/>
                  </a:lnTo>
                  <a:lnTo>
                    <a:pt x="312758" y="327147"/>
                  </a:lnTo>
                  <a:lnTo>
                    <a:pt x="325325" y="322487"/>
                  </a:lnTo>
                  <a:lnTo>
                    <a:pt x="336740" y="316319"/>
                  </a:lnTo>
                  <a:lnTo>
                    <a:pt x="347048" y="309095"/>
                  </a:lnTo>
                  <a:lnTo>
                    <a:pt x="356441" y="301416"/>
                  </a:lnTo>
                  <a:lnTo>
                    <a:pt x="365132" y="293651"/>
                  </a:lnTo>
                  <a:lnTo>
                    <a:pt x="373310" y="285473"/>
                  </a:lnTo>
                  <a:lnTo>
                    <a:pt x="381123" y="276006"/>
                  </a:lnTo>
                  <a:lnTo>
                    <a:pt x="388682" y="264853"/>
                  </a:lnTo>
                  <a:lnTo>
                    <a:pt x="396067" y="252090"/>
                  </a:lnTo>
                  <a:lnTo>
                    <a:pt x="403332" y="237993"/>
                  </a:lnTo>
                  <a:lnTo>
                    <a:pt x="410508" y="222876"/>
                  </a:lnTo>
                  <a:lnTo>
                    <a:pt x="417292" y="207014"/>
                  </a:lnTo>
                  <a:lnTo>
                    <a:pt x="423089" y="190621"/>
                  </a:lnTo>
                  <a:lnTo>
                    <a:pt x="427655" y="173859"/>
                  </a:lnTo>
                  <a:lnTo>
                    <a:pt x="431229" y="156842"/>
                  </a:lnTo>
                  <a:lnTo>
                    <a:pt x="434326" y="139653"/>
                  </a:lnTo>
                  <a:lnTo>
                    <a:pt x="437291" y="122346"/>
                  </a:lnTo>
                  <a:lnTo>
                    <a:pt x="439964" y="104960"/>
                  </a:lnTo>
                  <a:lnTo>
                    <a:pt x="441780" y="87520"/>
                  </a:lnTo>
                  <a:lnTo>
                    <a:pt x="442485" y="70068"/>
                  </a:lnTo>
                  <a:lnTo>
                    <a:pt x="442093" y="53372"/>
                  </a:lnTo>
                  <a:lnTo>
                    <a:pt x="440587" y="37285"/>
                  </a:lnTo>
                  <a:lnTo>
                    <a:pt x="436713" y="20394"/>
                  </a:lnTo>
                  <a:lnTo>
                    <a:pt x="428399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031792" y="1116586"/>
              <a:ext cx="2000416" cy="217010"/>
            </a:xfrm>
            <a:custGeom>
              <a:avLst/>
              <a:gdLst/>
              <a:ahLst/>
              <a:cxnLst/>
              <a:rect l="0" t="0" r="0" b="0"/>
              <a:pathLst>
                <a:path w="2000416" h="217010">
                  <a:moveTo>
                    <a:pt x="2000415" y="94191"/>
                  </a:moveTo>
                  <a:lnTo>
                    <a:pt x="1994480" y="99991"/>
                  </a:lnTo>
                  <a:lnTo>
                    <a:pt x="1988276" y="104916"/>
                  </a:lnTo>
                  <a:lnTo>
                    <a:pt x="1981184" y="109423"/>
                  </a:lnTo>
                  <a:lnTo>
                    <a:pt x="1973417" y="113816"/>
                  </a:lnTo>
                  <a:lnTo>
                    <a:pt x="1965419" y="118478"/>
                  </a:lnTo>
                  <a:lnTo>
                    <a:pt x="1957464" y="123593"/>
                  </a:lnTo>
                  <a:lnTo>
                    <a:pt x="1949171" y="129171"/>
                  </a:lnTo>
                  <a:lnTo>
                    <a:pt x="1939633" y="135143"/>
                  </a:lnTo>
                  <a:lnTo>
                    <a:pt x="1928446" y="141416"/>
                  </a:lnTo>
                  <a:lnTo>
                    <a:pt x="1916000" y="147748"/>
                  </a:lnTo>
                  <a:lnTo>
                    <a:pt x="1903181" y="153765"/>
                  </a:lnTo>
                  <a:lnTo>
                    <a:pt x="1890560" y="159289"/>
                  </a:lnTo>
                  <a:lnTo>
                    <a:pt x="1878340" y="164320"/>
                  </a:lnTo>
                  <a:lnTo>
                    <a:pt x="1866536" y="168932"/>
                  </a:lnTo>
                  <a:lnTo>
                    <a:pt x="1855082" y="173221"/>
                  </a:lnTo>
                  <a:lnTo>
                    <a:pt x="1843901" y="177272"/>
                  </a:lnTo>
                  <a:lnTo>
                    <a:pt x="1832918" y="181153"/>
                  </a:lnTo>
                  <a:lnTo>
                    <a:pt x="1822079" y="184916"/>
                  </a:lnTo>
                  <a:lnTo>
                    <a:pt x="1811338" y="188597"/>
                  </a:lnTo>
                  <a:lnTo>
                    <a:pt x="1800667" y="192222"/>
                  </a:lnTo>
                  <a:lnTo>
                    <a:pt x="1790037" y="195809"/>
                  </a:lnTo>
                  <a:lnTo>
                    <a:pt x="1779271" y="199371"/>
                  </a:lnTo>
                  <a:lnTo>
                    <a:pt x="1768050" y="202915"/>
                  </a:lnTo>
                  <a:lnTo>
                    <a:pt x="1756239" y="206443"/>
                  </a:lnTo>
                  <a:lnTo>
                    <a:pt x="1743866" y="209796"/>
                  </a:lnTo>
                  <a:lnTo>
                    <a:pt x="1731028" y="212667"/>
                  </a:lnTo>
                  <a:lnTo>
                    <a:pt x="1717816" y="214926"/>
                  </a:lnTo>
                  <a:lnTo>
                    <a:pt x="1703672" y="216442"/>
                  </a:lnTo>
                  <a:lnTo>
                    <a:pt x="1687442" y="217009"/>
                  </a:lnTo>
                  <a:lnTo>
                    <a:pt x="1668682" y="216616"/>
                  </a:lnTo>
                  <a:lnTo>
                    <a:pt x="1648218" y="215556"/>
                  </a:lnTo>
                  <a:lnTo>
                    <a:pt x="1627711" y="214314"/>
                  </a:lnTo>
                  <a:lnTo>
                    <a:pt x="1608141" y="213182"/>
                  </a:lnTo>
                  <a:lnTo>
                    <a:pt x="1589615" y="212103"/>
                  </a:lnTo>
                  <a:lnTo>
                    <a:pt x="1571735" y="210773"/>
                  </a:lnTo>
                  <a:lnTo>
                    <a:pt x="1554156" y="209022"/>
                  </a:lnTo>
                  <a:lnTo>
                    <a:pt x="1536689" y="206675"/>
                  </a:lnTo>
                  <a:lnTo>
                    <a:pt x="1519248" y="203488"/>
                  </a:lnTo>
                  <a:lnTo>
                    <a:pt x="1501797" y="199418"/>
                  </a:lnTo>
                  <a:lnTo>
                    <a:pt x="1484326" y="194734"/>
                  </a:lnTo>
                  <a:lnTo>
                    <a:pt x="1466837" y="189905"/>
                  </a:lnTo>
                  <a:lnTo>
                    <a:pt x="1449326" y="185217"/>
                  </a:lnTo>
                  <a:lnTo>
                    <a:pt x="1431635" y="180766"/>
                  </a:lnTo>
                  <a:lnTo>
                    <a:pt x="1413460" y="176551"/>
                  </a:lnTo>
                  <a:lnTo>
                    <a:pt x="1394678" y="172532"/>
                  </a:lnTo>
                  <a:lnTo>
                    <a:pt x="1375487" y="168664"/>
                  </a:lnTo>
                  <a:lnTo>
                    <a:pt x="1356298" y="164906"/>
                  </a:lnTo>
                  <a:lnTo>
                    <a:pt x="1337352" y="161221"/>
                  </a:lnTo>
                  <a:lnTo>
                    <a:pt x="1318715" y="157423"/>
                  </a:lnTo>
                  <a:lnTo>
                    <a:pt x="1300361" y="153187"/>
                  </a:lnTo>
                  <a:lnTo>
                    <a:pt x="1282232" y="148376"/>
                  </a:lnTo>
                  <a:lnTo>
                    <a:pt x="1264108" y="143178"/>
                  </a:lnTo>
                  <a:lnTo>
                    <a:pt x="1245633" y="137997"/>
                  </a:lnTo>
                  <a:lnTo>
                    <a:pt x="1226646" y="133064"/>
                  </a:lnTo>
                  <a:lnTo>
                    <a:pt x="1207316" y="128278"/>
                  </a:lnTo>
                  <a:lnTo>
                    <a:pt x="1188033" y="123305"/>
                  </a:lnTo>
                  <a:lnTo>
                    <a:pt x="1169019" y="117964"/>
                  </a:lnTo>
                  <a:lnTo>
                    <a:pt x="1150167" y="112394"/>
                  </a:lnTo>
                  <a:lnTo>
                    <a:pt x="1131137" y="106954"/>
                  </a:lnTo>
                  <a:lnTo>
                    <a:pt x="1111740" y="101845"/>
                  </a:lnTo>
                  <a:lnTo>
                    <a:pt x="1091950" y="96939"/>
                  </a:lnTo>
                  <a:lnTo>
                    <a:pt x="1071819" y="91885"/>
                  </a:lnTo>
                  <a:lnTo>
                    <a:pt x="1051414" y="86489"/>
                  </a:lnTo>
                  <a:lnTo>
                    <a:pt x="1030642" y="80882"/>
                  </a:lnTo>
                  <a:lnTo>
                    <a:pt x="1009252" y="75418"/>
                  </a:lnTo>
                  <a:lnTo>
                    <a:pt x="987161" y="70293"/>
                  </a:lnTo>
                  <a:lnTo>
                    <a:pt x="964597" y="65376"/>
                  </a:lnTo>
                  <a:lnTo>
                    <a:pt x="941990" y="60314"/>
                  </a:lnTo>
                  <a:lnTo>
                    <a:pt x="919592" y="54914"/>
                  </a:lnTo>
                  <a:lnTo>
                    <a:pt x="897313" y="49303"/>
                  </a:lnTo>
                  <a:lnTo>
                    <a:pt x="874830" y="43837"/>
                  </a:lnTo>
                  <a:lnTo>
                    <a:pt x="851962" y="38715"/>
                  </a:lnTo>
                  <a:lnTo>
                    <a:pt x="828687" y="33970"/>
                  </a:lnTo>
                  <a:lnTo>
                    <a:pt x="805063" y="29556"/>
                  </a:lnTo>
                  <a:lnTo>
                    <a:pt x="781169" y="25404"/>
                  </a:lnTo>
                  <a:lnTo>
                    <a:pt x="757241" y="21446"/>
                  </a:lnTo>
                  <a:lnTo>
                    <a:pt x="733643" y="17628"/>
                  </a:lnTo>
                  <a:lnTo>
                    <a:pt x="710543" y="13912"/>
                  </a:lnTo>
                  <a:lnTo>
                    <a:pt x="687777" y="10433"/>
                  </a:lnTo>
                  <a:lnTo>
                    <a:pt x="664959" y="7475"/>
                  </a:lnTo>
                  <a:lnTo>
                    <a:pt x="641866" y="5154"/>
                  </a:lnTo>
                  <a:lnTo>
                    <a:pt x="618611" y="3426"/>
                  </a:lnTo>
                  <a:lnTo>
                    <a:pt x="595530" y="2184"/>
                  </a:lnTo>
                  <a:lnTo>
                    <a:pt x="572815" y="1311"/>
                  </a:lnTo>
                  <a:lnTo>
                    <a:pt x="550493" y="707"/>
                  </a:lnTo>
                  <a:lnTo>
                    <a:pt x="528511" y="294"/>
                  </a:lnTo>
                  <a:lnTo>
                    <a:pt x="506794" y="17"/>
                  </a:lnTo>
                  <a:lnTo>
                    <a:pt x="485106" y="0"/>
                  </a:lnTo>
                  <a:lnTo>
                    <a:pt x="463086" y="520"/>
                  </a:lnTo>
                  <a:lnTo>
                    <a:pt x="440566" y="1683"/>
                  </a:lnTo>
                  <a:lnTo>
                    <a:pt x="417711" y="3278"/>
                  </a:lnTo>
                  <a:lnTo>
                    <a:pt x="394908" y="4887"/>
                  </a:lnTo>
                  <a:lnTo>
                    <a:pt x="372377" y="6273"/>
                  </a:lnTo>
                  <a:lnTo>
                    <a:pt x="350010" y="7694"/>
                  </a:lnTo>
                  <a:lnTo>
                    <a:pt x="327467" y="9788"/>
                  </a:lnTo>
                  <a:lnTo>
                    <a:pt x="304564" y="12865"/>
                  </a:lnTo>
                  <a:lnTo>
                    <a:pt x="281436" y="16915"/>
                  </a:lnTo>
                  <a:lnTo>
                    <a:pt x="258442" y="21785"/>
                  </a:lnTo>
                  <a:lnTo>
                    <a:pt x="235786" y="27285"/>
                  </a:lnTo>
                  <a:lnTo>
                    <a:pt x="213502" y="33250"/>
                  </a:lnTo>
                  <a:lnTo>
                    <a:pt x="191547" y="39546"/>
                  </a:lnTo>
                  <a:lnTo>
                    <a:pt x="169842" y="46077"/>
                  </a:lnTo>
                  <a:lnTo>
                    <a:pt x="147993" y="52935"/>
                  </a:lnTo>
                  <a:lnTo>
                    <a:pt x="125333" y="60378"/>
                  </a:lnTo>
                  <a:lnTo>
                    <a:pt x="101597" y="68486"/>
                  </a:lnTo>
                  <a:lnTo>
                    <a:pt x="78039" y="76743"/>
                  </a:lnTo>
                  <a:lnTo>
                    <a:pt x="54924" y="84941"/>
                  </a:lnTo>
                  <a:lnTo>
                    <a:pt x="30219" y="93799"/>
                  </a:lnTo>
                  <a:lnTo>
                    <a:pt x="0" y="104719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565814" y="1603420"/>
            <a:ext cx="3635764" cy="628622"/>
            <a:chOff x="3565814" y="1603420"/>
            <a:chExt cx="3635764" cy="628622"/>
          </a:xfrm>
        </p:grpSpPr>
        <p:sp>
          <p:nvSpPr>
            <p:cNvPr id="11" name="Freeform 10"/>
            <p:cNvSpPr/>
            <p:nvPr/>
          </p:nvSpPr>
          <p:spPr>
            <a:xfrm>
              <a:off x="3565814" y="1603420"/>
              <a:ext cx="256890" cy="584577"/>
            </a:xfrm>
            <a:custGeom>
              <a:avLst/>
              <a:gdLst/>
              <a:ahLst/>
              <a:cxnLst/>
              <a:rect l="0" t="0" r="0" b="0"/>
              <a:pathLst>
                <a:path w="256890" h="584577">
                  <a:moveTo>
                    <a:pt x="234973" y="123253"/>
                  </a:moveTo>
                  <a:lnTo>
                    <a:pt x="218162" y="142404"/>
                  </a:lnTo>
                  <a:lnTo>
                    <a:pt x="185475" y="196470"/>
                  </a:lnTo>
                  <a:lnTo>
                    <a:pt x="153817" y="249532"/>
                  </a:lnTo>
                  <a:lnTo>
                    <a:pt x="131725" y="302875"/>
                  </a:lnTo>
                  <a:lnTo>
                    <a:pt x="117294" y="352599"/>
                  </a:lnTo>
                  <a:lnTo>
                    <a:pt x="100019" y="404377"/>
                  </a:lnTo>
                  <a:lnTo>
                    <a:pt x="82797" y="465869"/>
                  </a:lnTo>
                  <a:lnTo>
                    <a:pt x="79920" y="508909"/>
                  </a:lnTo>
                  <a:lnTo>
                    <a:pt x="87126" y="550127"/>
                  </a:lnTo>
                  <a:lnTo>
                    <a:pt x="97513" y="573848"/>
                  </a:lnTo>
                  <a:lnTo>
                    <a:pt x="105899" y="580407"/>
                  </a:lnTo>
                  <a:lnTo>
                    <a:pt x="127694" y="584576"/>
                  </a:lnTo>
                  <a:lnTo>
                    <a:pt x="146739" y="579410"/>
                  </a:lnTo>
                  <a:lnTo>
                    <a:pt x="163003" y="568145"/>
                  </a:lnTo>
                  <a:lnTo>
                    <a:pt x="199644" y="522304"/>
                  </a:lnTo>
                  <a:lnTo>
                    <a:pt x="215276" y="491445"/>
                  </a:lnTo>
                  <a:lnTo>
                    <a:pt x="221728" y="448896"/>
                  </a:lnTo>
                  <a:lnTo>
                    <a:pt x="218051" y="410423"/>
                  </a:lnTo>
                  <a:lnTo>
                    <a:pt x="191555" y="355262"/>
                  </a:lnTo>
                  <a:lnTo>
                    <a:pt x="164526" y="318431"/>
                  </a:lnTo>
                  <a:lnTo>
                    <a:pt x="104912" y="260033"/>
                  </a:lnTo>
                  <a:lnTo>
                    <a:pt x="46167" y="207681"/>
                  </a:lnTo>
                  <a:lnTo>
                    <a:pt x="17524" y="173855"/>
                  </a:lnTo>
                  <a:lnTo>
                    <a:pt x="1958" y="143706"/>
                  </a:lnTo>
                  <a:lnTo>
                    <a:pt x="0" y="122985"/>
                  </a:lnTo>
                  <a:lnTo>
                    <a:pt x="4199" y="102077"/>
                  </a:lnTo>
                  <a:lnTo>
                    <a:pt x="39132" y="40185"/>
                  </a:lnTo>
                  <a:lnTo>
                    <a:pt x="52786" y="23553"/>
                  </a:lnTo>
                  <a:lnTo>
                    <a:pt x="72893" y="11481"/>
                  </a:lnTo>
                  <a:lnTo>
                    <a:pt x="98597" y="3387"/>
                  </a:lnTo>
                  <a:lnTo>
                    <a:pt x="143613" y="0"/>
                  </a:lnTo>
                  <a:lnTo>
                    <a:pt x="180217" y="7055"/>
                  </a:lnTo>
                  <a:lnTo>
                    <a:pt x="220908" y="29807"/>
                  </a:lnTo>
                  <a:lnTo>
                    <a:pt x="236911" y="45457"/>
                  </a:lnTo>
                  <a:lnTo>
                    <a:pt x="251822" y="68010"/>
                  </a:lnTo>
                  <a:lnTo>
                    <a:pt x="256889" y="90512"/>
                  </a:lnTo>
                  <a:lnTo>
                    <a:pt x="254072" y="112211"/>
                  </a:lnTo>
                  <a:lnTo>
                    <a:pt x="236320" y="151618"/>
                  </a:lnTo>
                  <a:lnTo>
                    <a:pt x="224445" y="1758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232455" y="1705616"/>
              <a:ext cx="10530" cy="442198"/>
            </a:xfrm>
            <a:custGeom>
              <a:avLst/>
              <a:gdLst/>
              <a:ahLst/>
              <a:cxnLst/>
              <a:rect l="0" t="0" r="0" b="0"/>
              <a:pathLst>
                <a:path w="10530" h="442198">
                  <a:moveTo>
                    <a:pt x="10529" y="0"/>
                  </a:moveTo>
                  <a:lnTo>
                    <a:pt x="2196" y="37478"/>
                  </a:lnTo>
                  <a:lnTo>
                    <a:pt x="434" y="94491"/>
                  </a:lnTo>
                  <a:lnTo>
                    <a:pt x="129" y="150440"/>
                  </a:lnTo>
                  <a:lnTo>
                    <a:pt x="38" y="200293"/>
                  </a:lnTo>
                  <a:lnTo>
                    <a:pt x="12" y="255878"/>
                  </a:lnTo>
                  <a:lnTo>
                    <a:pt x="4" y="305623"/>
                  </a:lnTo>
                  <a:lnTo>
                    <a:pt x="1" y="355587"/>
                  </a:lnTo>
                  <a:lnTo>
                    <a:pt x="0" y="412957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990445" y="1695088"/>
              <a:ext cx="252540" cy="317684"/>
            </a:xfrm>
            <a:custGeom>
              <a:avLst/>
              <a:gdLst/>
              <a:ahLst/>
              <a:cxnLst/>
              <a:rect l="0" t="0" r="0" b="0"/>
              <a:pathLst>
                <a:path w="252540" h="317684">
                  <a:moveTo>
                    <a:pt x="252539" y="168456"/>
                  </a:moveTo>
                  <a:lnTo>
                    <a:pt x="190259" y="211608"/>
                  </a:lnTo>
                  <a:lnTo>
                    <a:pt x="127932" y="248849"/>
                  </a:lnTo>
                  <a:lnTo>
                    <a:pt x="68768" y="300325"/>
                  </a:lnTo>
                  <a:lnTo>
                    <a:pt x="34962" y="316842"/>
                  </a:lnTo>
                  <a:lnTo>
                    <a:pt x="24429" y="317683"/>
                  </a:lnTo>
                  <a:lnTo>
                    <a:pt x="6488" y="312378"/>
                  </a:lnTo>
                  <a:lnTo>
                    <a:pt x="1937" y="305348"/>
                  </a:lnTo>
                  <a:lnTo>
                    <a:pt x="0" y="285059"/>
                  </a:lnTo>
                  <a:lnTo>
                    <a:pt x="11327" y="223397"/>
                  </a:lnTo>
                  <a:lnTo>
                    <a:pt x="24608" y="173849"/>
                  </a:lnTo>
                  <a:lnTo>
                    <a:pt x="38497" y="111766"/>
                  </a:lnTo>
                  <a:lnTo>
                    <a:pt x="52505" y="56349"/>
                  </a:lnTo>
                  <a:lnTo>
                    <a:pt x="6302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390383" y="2032000"/>
              <a:ext cx="6067" cy="31586"/>
            </a:xfrm>
            <a:custGeom>
              <a:avLst/>
              <a:gdLst/>
              <a:ahLst/>
              <a:cxnLst/>
              <a:rect l="0" t="0" r="0" b="0"/>
              <a:pathLst>
                <a:path w="6067" h="31586">
                  <a:moveTo>
                    <a:pt x="0" y="0"/>
                  </a:moveTo>
                  <a:lnTo>
                    <a:pt x="5589" y="16767"/>
                  </a:lnTo>
                  <a:lnTo>
                    <a:pt x="6066" y="21707"/>
                  </a:lnTo>
                  <a:lnTo>
                    <a:pt x="5214" y="2499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629306" y="1635041"/>
              <a:ext cx="203275" cy="480732"/>
            </a:xfrm>
            <a:custGeom>
              <a:avLst/>
              <a:gdLst/>
              <a:ahLst/>
              <a:cxnLst/>
              <a:rect l="0" t="0" r="0" b="0"/>
              <a:pathLst>
                <a:path w="203275" h="480732">
                  <a:moveTo>
                    <a:pt x="203274" y="102161"/>
                  </a:moveTo>
                  <a:lnTo>
                    <a:pt x="172035" y="139639"/>
                  </a:lnTo>
                  <a:lnTo>
                    <a:pt x="142705" y="198646"/>
                  </a:lnTo>
                  <a:lnTo>
                    <a:pt x="110071" y="261816"/>
                  </a:lnTo>
                  <a:lnTo>
                    <a:pt x="80748" y="325030"/>
                  </a:lnTo>
                  <a:lnTo>
                    <a:pt x="65065" y="373957"/>
                  </a:lnTo>
                  <a:lnTo>
                    <a:pt x="50455" y="427250"/>
                  </a:lnTo>
                  <a:lnTo>
                    <a:pt x="47617" y="454095"/>
                  </a:lnTo>
                  <a:lnTo>
                    <a:pt x="50370" y="464295"/>
                  </a:lnTo>
                  <a:lnTo>
                    <a:pt x="55715" y="472266"/>
                  </a:lnTo>
                  <a:lnTo>
                    <a:pt x="62787" y="478749"/>
                  </a:lnTo>
                  <a:lnTo>
                    <a:pt x="71012" y="480731"/>
                  </a:lnTo>
                  <a:lnTo>
                    <a:pt x="119653" y="466858"/>
                  </a:lnTo>
                  <a:lnTo>
                    <a:pt x="150811" y="445356"/>
                  </a:lnTo>
                  <a:lnTo>
                    <a:pt x="190099" y="386057"/>
                  </a:lnTo>
                  <a:lnTo>
                    <a:pt x="199370" y="349145"/>
                  </a:lnTo>
                  <a:lnTo>
                    <a:pt x="196528" y="314161"/>
                  </a:lnTo>
                  <a:lnTo>
                    <a:pt x="182688" y="281569"/>
                  </a:lnTo>
                  <a:lnTo>
                    <a:pt x="125693" y="225429"/>
                  </a:lnTo>
                  <a:lnTo>
                    <a:pt x="70832" y="184366"/>
                  </a:lnTo>
                  <a:lnTo>
                    <a:pt x="18275" y="128629"/>
                  </a:lnTo>
                  <a:lnTo>
                    <a:pt x="2100" y="100644"/>
                  </a:lnTo>
                  <a:lnTo>
                    <a:pt x="0" y="74191"/>
                  </a:lnTo>
                  <a:lnTo>
                    <a:pt x="1077" y="58948"/>
                  </a:lnTo>
                  <a:lnTo>
                    <a:pt x="11633" y="35772"/>
                  </a:lnTo>
                  <a:lnTo>
                    <a:pt x="28023" y="18842"/>
                  </a:lnTo>
                  <a:lnTo>
                    <a:pt x="47006" y="7419"/>
                  </a:lnTo>
                  <a:lnTo>
                    <a:pt x="88602" y="0"/>
                  </a:lnTo>
                  <a:lnTo>
                    <a:pt x="126793" y="3390"/>
                  </a:lnTo>
                  <a:lnTo>
                    <a:pt x="146276" y="11860"/>
                  </a:lnTo>
                  <a:lnTo>
                    <a:pt x="154746" y="17393"/>
                  </a:lnTo>
                  <a:lnTo>
                    <a:pt x="160394" y="25762"/>
                  </a:lnTo>
                  <a:lnTo>
                    <a:pt x="171688" y="705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222176" y="1726673"/>
              <a:ext cx="31545" cy="431670"/>
            </a:xfrm>
            <a:custGeom>
              <a:avLst/>
              <a:gdLst/>
              <a:ahLst/>
              <a:cxnLst/>
              <a:rect l="0" t="0" r="0" b="0"/>
              <a:pathLst>
                <a:path w="31545" h="431670">
                  <a:moveTo>
                    <a:pt x="31544" y="0"/>
                  </a:moveTo>
                  <a:lnTo>
                    <a:pt x="22479" y="58617"/>
                  </a:lnTo>
                  <a:lnTo>
                    <a:pt x="14069" y="107895"/>
                  </a:lnTo>
                  <a:lnTo>
                    <a:pt x="10379" y="158311"/>
                  </a:lnTo>
                  <a:lnTo>
                    <a:pt x="2363" y="217925"/>
                  </a:lnTo>
                  <a:lnTo>
                    <a:pt x="671" y="275920"/>
                  </a:lnTo>
                  <a:lnTo>
                    <a:pt x="169" y="331319"/>
                  </a:lnTo>
                  <a:lnTo>
                    <a:pt x="0" y="391959"/>
                  </a:lnTo>
                  <a:lnTo>
                    <a:pt x="3096" y="411290"/>
                  </a:lnTo>
                  <a:lnTo>
                    <a:pt x="10487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980260" y="1695088"/>
              <a:ext cx="262932" cy="261267"/>
            </a:xfrm>
            <a:custGeom>
              <a:avLst/>
              <a:gdLst/>
              <a:ahLst/>
              <a:cxnLst/>
              <a:rect l="0" t="0" r="0" b="0"/>
              <a:pathLst>
                <a:path w="262932" h="261267">
                  <a:moveTo>
                    <a:pt x="262931" y="221098"/>
                  </a:moveTo>
                  <a:lnTo>
                    <a:pt x="220240" y="224218"/>
                  </a:lnTo>
                  <a:lnTo>
                    <a:pt x="166929" y="237887"/>
                  </a:lnTo>
                  <a:lnTo>
                    <a:pt x="106458" y="247182"/>
                  </a:lnTo>
                  <a:lnTo>
                    <a:pt x="49433" y="260292"/>
                  </a:lnTo>
                  <a:lnTo>
                    <a:pt x="36371" y="261266"/>
                  </a:lnTo>
                  <a:lnTo>
                    <a:pt x="15619" y="256108"/>
                  </a:lnTo>
                  <a:lnTo>
                    <a:pt x="6810" y="251457"/>
                  </a:lnTo>
                  <a:lnTo>
                    <a:pt x="2106" y="243677"/>
                  </a:lnTo>
                  <a:lnTo>
                    <a:pt x="0" y="222554"/>
                  </a:lnTo>
                  <a:lnTo>
                    <a:pt x="11209" y="165528"/>
                  </a:lnTo>
                  <a:lnTo>
                    <a:pt x="24475" y="106136"/>
                  </a:lnTo>
                  <a:lnTo>
                    <a:pt x="37191" y="47654"/>
                  </a:lnTo>
                  <a:lnTo>
                    <a:pt x="4183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569575" y="1926715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4249" y="5589"/>
                  </a:lnTo>
                  <a:lnTo>
                    <a:pt x="11696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840301" y="1670081"/>
              <a:ext cx="350456" cy="489329"/>
            </a:xfrm>
            <a:custGeom>
              <a:avLst/>
              <a:gdLst/>
              <a:ahLst/>
              <a:cxnLst/>
              <a:rect l="0" t="0" r="0" b="0"/>
              <a:pathLst>
                <a:path w="350456" h="489329">
                  <a:moveTo>
                    <a:pt x="34600" y="77649"/>
                  </a:moveTo>
                  <a:lnTo>
                    <a:pt x="34600" y="55292"/>
                  </a:lnTo>
                  <a:lnTo>
                    <a:pt x="38110" y="46367"/>
                  </a:lnTo>
                  <a:lnTo>
                    <a:pt x="51368" y="30211"/>
                  </a:lnTo>
                  <a:lnTo>
                    <a:pt x="84152" y="13550"/>
                  </a:lnTo>
                  <a:lnTo>
                    <a:pt x="117913" y="1205"/>
                  </a:lnTo>
                  <a:lnTo>
                    <a:pt x="139478" y="0"/>
                  </a:lnTo>
                  <a:lnTo>
                    <a:pt x="181919" y="8759"/>
                  </a:lnTo>
                  <a:lnTo>
                    <a:pt x="213561" y="23962"/>
                  </a:lnTo>
                  <a:lnTo>
                    <a:pt x="239574" y="54463"/>
                  </a:lnTo>
                  <a:lnTo>
                    <a:pt x="262099" y="93136"/>
                  </a:lnTo>
                  <a:lnTo>
                    <a:pt x="272413" y="145409"/>
                  </a:lnTo>
                  <a:lnTo>
                    <a:pt x="281964" y="204248"/>
                  </a:lnTo>
                  <a:lnTo>
                    <a:pt x="276479" y="258659"/>
                  </a:lnTo>
                  <a:lnTo>
                    <a:pt x="261726" y="310006"/>
                  </a:lnTo>
                  <a:lnTo>
                    <a:pt x="239429" y="363103"/>
                  </a:lnTo>
                  <a:lnTo>
                    <a:pt x="207413" y="422689"/>
                  </a:lnTo>
                  <a:lnTo>
                    <a:pt x="194854" y="440011"/>
                  </a:lnTo>
                  <a:lnTo>
                    <a:pt x="137881" y="477386"/>
                  </a:lnTo>
                  <a:lnTo>
                    <a:pt x="124511" y="484521"/>
                  </a:lnTo>
                  <a:lnTo>
                    <a:pt x="97177" y="489328"/>
                  </a:lnTo>
                  <a:lnTo>
                    <a:pt x="47091" y="482882"/>
                  </a:lnTo>
                  <a:lnTo>
                    <a:pt x="19714" y="468080"/>
                  </a:lnTo>
                  <a:lnTo>
                    <a:pt x="7317" y="452385"/>
                  </a:lnTo>
                  <a:lnTo>
                    <a:pt x="2373" y="443287"/>
                  </a:lnTo>
                  <a:lnTo>
                    <a:pt x="0" y="423819"/>
                  </a:lnTo>
                  <a:lnTo>
                    <a:pt x="4015" y="403468"/>
                  </a:lnTo>
                  <a:lnTo>
                    <a:pt x="13598" y="382724"/>
                  </a:lnTo>
                  <a:lnTo>
                    <a:pt x="37735" y="356905"/>
                  </a:lnTo>
                  <a:lnTo>
                    <a:pt x="63290" y="347992"/>
                  </a:lnTo>
                  <a:lnTo>
                    <a:pt x="110562" y="346094"/>
                  </a:lnTo>
                  <a:lnTo>
                    <a:pt x="161612" y="352940"/>
                  </a:lnTo>
                  <a:lnTo>
                    <a:pt x="220086" y="365734"/>
                  </a:lnTo>
                  <a:lnTo>
                    <a:pt x="279345" y="386135"/>
                  </a:lnTo>
                  <a:lnTo>
                    <a:pt x="340400" y="410795"/>
                  </a:lnTo>
                  <a:lnTo>
                    <a:pt x="350455" y="4145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243399" y="1666204"/>
              <a:ext cx="305327" cy="473998"/>
            </a:xfrm>
            <a:custGeom>
              <a:avLst/>
              <a:gdLst/>
              <a:ahLst/>
              <a:cxnLst/>
              <a:rect l="0" t="0" r="0" b="0"/>
              <a:pathLst>
                <a:path w="305327" h="473998">
                  <a:moveTo>
                    <a:pt x="0" y="81526"/>
                  </a:moveTo>
                  <a:lnTo>
                    <a:pt x="9575" y="57479"/>
                  </a:lnTo>
                  <a:lnTo>
                    <a:pt x="27533" y="36057"/>
                  </a:lnTo>
                  <a:lnTo>
                    <a:pt x="54561" y="16061"/>
                  </a:lnTo>
                  <a:lnTo>
                    <a:pt x="85966" y="3378"/>
                  </a:lnTo>
                  <a:lnTo>
                    <a:pt x="111127" y="0"/>
                  </a:lnTo>
                  <a:lnTo>
                    <a:pt x="134788" y="7858"/>
                  </a:lnTo>
                  <a:lnTo>
                    <a:pt x="155832" y="23048"/>
                  </a:lnTo>
                  <a:lnTo>
                    <a:pt x="188406" y="64516"/>
                  </a:lnTo>
                  <a:lnTo>
                    <a:pt x="223292" y="119060"/>
                  </a:lnTo>
                  <a:lnTo>
                    <a:pt x="236046" y="170636"/>
                  </a:lnTo>
                  <a:lnTo>
                    <a:pt x="239175" y="229202"/>
                  </a:lnTo>
                  <a:lnTo>
                    <a:pt x="232044" y="281780"/>
                  </a:lnTo>
                  <a:lnTo>
                    <a:pt x="209266" y="338411"/>
                  </a:lnTo>
                  <a:lnTo>
                    <a:pt x="189126" y="378739"/>
                  </a:lnTo>
                  <a:lnTo>
                    <a:pt x="145961" y="435350"/>
                  </a:lnTo>
                  <a:lnTo>
                    <a:pt x="114217" y="460624"/>
                  </a:lnTo>
                  <a:lnTo>
                    <a:pt x="88977" y="471502"/>
                  </a:lnTo>
                  <a:lnTo>
                    <a:pt x="65281" y="473997"/>
                  </a:lnTo>
                  <a:lnTo>
                    <a:pt x="44222" y="470037"/>
                  </a:lnTo>
                  <a:lnTo>
                    <a:pt x="27063" y="460478"/>
                  </a:lnTo>
                  <a:lnTo>
                    <a:pt x="14757" y="442192"/>
                  </a:lnTo>
                  <a:lnTo>
                    <a:pt x="9838" y="430764"/>
                  </a:lnTo>
                  <a:lnTo>
                    <a:pt x="7491" y="405589"/>
                  </a:lnTo>
                  <a:lnTo>
                    <a:pt x="11518" y="381142"/>
                  </a:lnTo>
                  <a:lnTo>
                    <a:pt x="21107" y="362478"/>
                  </a:lnTo>
                  <a:lnTo>
                    <a:pt x="45248" y="338816"/>
                  </a:lnTo>
                  <a:lnTo>
                    <a:pt x="67683" y="330408"/>
                  </a:lnTo>
                  <a:lnTo>
                    <a:pt x="125803" y="325010"/>
                  </a:lnTo>
                  <a:lnTo>
                    <a:pt x="170766" y="335254"/>
                  </a:lnTo>
                  <a:lnTo>
                    <a:pt x="218305" y="366912"/>
                  </a:lnTo>
                  <a:lnTo>
                    <a:pt x="280514" y="425364"/>
                  </a:lnTo>
                  <a:lnTo>
                    <a:pt x="305326" y="4500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706653" y="2105699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832995" y="1633342"/>
              <a:ext cx="368583" cy="598700"/>
            </a:xfrm>
            <a:custGeom>
              <a:avLst/>
              <a:gdLst/>
              <a:ahLst/>
              <a:cxnLst/>
              <a:rect l="0" t="0" r="0" b="0"/>
              <a:pathLst>
                <a:path w="368583" h="598700">
                  <a:moveTo>
                    <a:pt x="0" y="72274"/>
                  </a:moveTo>
                  <a:lnTo>
                    <a:pt x="48931" y="63941"/>
                  </a:lnTo>
                  <a:lnTo>
                    <a:pt x="108061" y="62179"/>
                  </a:lnTo>
                  <a:lnTo>
                    <a:pt x="156279" y="56285"/>
                  </a:lnTo>
                  <a:lnTo>
                    <a:pt x="207612" y="47130"/>
                  </a:lnTo>
                  <a:lnTo>
                    <a:pt x="259866" y="37008"/>
                  </a:lnTo>
                  <a:lnTo>
                    <a:pt x="313114" y="23107"/>
                  </a:lnTo>
                  <a:lnTo>
                    <a:pt x="345458" y="11433"/>
                  </a:lnTo>
                  <a:lnTo>
                    <a:pt x="362547" y="0"/>
                  </a:lnTo>
                  <a:lnTo>
                    <a:pt x="366870" y="1865"/>
                  </a:lnTo>
                  <a:lnTo>
                    <a:pt x="368582" y="8957"/>
                  </a:lnTo>
                  <a:lnTo>
                    <a:pt x="366195" y="31265"/>
                  </a:lnTo>
                  <a:lnTo>
                    <a:pt x="348718" y="83714"/>
                  </a:lnTo>
                  <a:lnTo>
                    <a:pt x="330060" y="144707"/>
                  </a:lnTo>
                  <a:lnTo>
                    <a:pt x="312368" y="204039"/>
                  </a:lnTo>
                  <a:lnTo>
                    <a:pt x="294800" y="264234"/>
                  </a:lnTo>
                  <a:lnTo>
                    <a:pt x="286350" y="318422"/>
                  </a:lnTo>
                  <a:lnTo>
                    <a:pt x="273090" y="379859"/>
                  </a:lnTo>
                  <a:lnTo>
                    <a:pt x="259574" y="428610"/>
                  </a:lnTo>
                  <a:lnTo>
                    <a:pt x="249137" y="483701"/>
                  </a:lnTo>
                  <a:lnTo>
                    <a:pt x="235129" y="543228"/>
                  </a:lnTo>
                  <a:lnTo>
                    <a:pt x="221098" y="598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264041" y="2696678"/>
            <a:ext cx="1805525" cy="1468274"/>
            <a:chOff x="4264041" y="2696678"/>
            <a:chExt cx="1805525" cy="1468274"/>
          </a:xfrm>
        </p:grpSpPr>
        <p:sp>
          <p:nvSpPr>
            <p:cNvPr id="24" name="Freeform 23"/>
            <p:cNvSpPr/>
            <p:nvPr/>
          </p:nvSpPr>
          <p:spPr>
            <a:xfrm>
              <a:off x="4264041" y="2696678"/>
              <a:ext cx="611898" cy="773051"/>
            </a:xfrm>
            <a:custGeom>
              <a:avLst/>
              <a:gdLst/>
              <a:ahLst/>
              <a:cxnLst/>
              <a:rect l="0" t="0" r="0" b="0"/>
              <a:pathLst>
                <a:path w="611898" h="773051">
                  <a:moveTo>
                    <a:pt x="42114" y="51259"/>
                  </a:moveTo>
                  <a:lnTo>
                    <a:pt x="105542" y="33301"/>
                  </a:lnTo>
                  <a:lnTo>
                    <a:pt x="157961" y="16110"/>
                  </a:lnTo>
                  <a:lnTo>
                    <a:pt x="218029" y="3286"/>
                  </a:lnTo>
                  <a:lnTo>
                    <a:pt x="275951" y="0"/>
                  </a:lnTo>
                  <a:lnTo>
                    <a:pt x="336397" y="197"/>
                  </a:lnTo>
                  <a:lnTo>
                    <a:pt x="389532" y="7144"/>
                  </a:lnTo>
                  <a:lnTo>
                    <a:pt x="440113" y="23091"/>
                  </a:lnTo>
                  <a:lnTo>
                    <a:pt x="478310" y="48425"/>
                  </a:lnTo>
                  <a:lnTo>
                    <a:pt x="487493" y="68327"/>
                  </a:lnTo>
                  <a:lnTo>
                    <a:pt x="490405" y="93940"/>
                  </a:lnTo>
                  <a:lnTo>
                    <a:pt x="482742" y="151804"/>
                  </a:lnTo>
                  <a:lnTo>
                    <a:pt x="475425" y="174325"/>
                  </a:lnTo>
                  <a:lnTo>
                    <a:pt x="439409" y="226491"/>
                  </a:lnTo>
                  <a:lnTo>
                    <a:pt x="389187" y="282392"/>
                  </a:lnTo>
                  <a:lnTo>
                    <a:pt x="335694" y="342699"/>
                  </a:lnTo>
                  <a:lnTo>
                    <a:pt x="275198" y="403847"/>
                  </a:lnTo>
                  <a:lnTo>
                    <a:pt x="221291" y="464282"/>
                  </a:lnTo>
                  <a:lnTo>
                    <a:pt x="169651" y="523973"/>
                  </a:lnTo>
                  <a:lnTo>
                    <a:pt x="140919" y="566945"/>
                  </a:lnTo>
                  <a:lnTo>
                    <a:pt x="113791" y="622110"/>
                  </a:lnTo>
                  <a:lnTo>
                    <a:pt x="108975" y="668187"/>
                  </a:lnTo>
                  <a:lnTo>
                    <a:pt x="111994" y="701745"/>
                  </a:lnTo>
                  <a:lnTo>
                    <a:pt x="117947" y="715374"/>
                  </a:lnTo>
                  <a:lnTo>
                    <a:pt x="137039" y="736756"/>
                  </a:lnTo>
                  <a:lnTo>
                    <a:pt x="179685" y="761947"/>
                  </a:lnTo>
                  <a:lnTo>
                    <a:pt x="240543" y="773050"/>
                  </a:lnTo>
                  <a:lnTo>
                    <a:pt x="302019" y="768397"/>
                  </a:lnTo>
                  <a:lnTo>
                    <a:pt x="358009" y="756213"/>
                  </a:lnTo>
                  <a:lnTo>
                    <a:pt x="420929" y="737891"/>
                  </a:lnTo>
                  <a:lnTo>
                    <a:pt x="482666" y="712501"/>
                  </a:lnTo>
                  <a:lnTo>
                    <a:pt x="536737" y="693690"/>
                  </a:lnTo>
                  <a:lnTo>
                    <a:pt x="556744" y="685394"/>
                  </a:lnTo>
                  <a:lnTo>
                    <a:pt x="581162" y="666400"/>
                  </a:lnTo>
                  <a:lnTo>
                    <a:pt x="602045" y="639066"/>
                  </a:lnTo>
                  <a:lnTo>
                    <a:pt x="611897" y="619003"/>
                  </a:lnTo>
                  <a:lnTo>
                    <a:pt x="611482" y="608740"/>
                  </a:lnTo>
                  <a:lnTo>
                    <a:pt x="601663" y="587977"/>
                  </a:lnTo>
                  <a:lnTo>
                    <a:pt x="561347" y="539676"/>
                  </a:lnTo>
                  <a:lnTo>
                    <a:pt x="504737" y="497018"/>
                  </a:lnTo>
                  <a:lnTo>
                    <a:pt x="449523" y="456664"/>
                  </a:lnTo>
                  <a:lnTo>
                    <a:pt x="389349" y="424920"/>
                  </a:lnTo>
                  <a:lnTo>
                    <a:pt x="336178" y="390231"/>
                  </a:lnTo>
                  <a:lnTo>
                    <a:pt x="275031" y="346112"/>
                  </a:lnTo>
                  <a:lnTo>
                    <a:pt x="221268" y="307922"/>
                  </a:lnTo>
                  <a:lnTo>
                    <a:pt x="160145" y="264087"/>
                  </a:lnTo>
                  <a:lnTo>
                    <a:pt x="105577" y="219796"/>
                  </a:lnTo>
                  <a:lnTo>
                    <a:pt x="58270" y="181584"/>
                  </a:lnTo>
                  <a:lnTo>
                    <a:pt x="17866" y="121283"/>
                  </a:lnTo>
                  <a:lnTo>
                    <a:pt x="3876" y="88358"/>
                  </a:lnTo>
                  <a:lnTo>
                    <a:pt x="0" y="723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958922" y="2768994"/>
              <a:ext cx="210378" cy="663297"/>
            </a:xfrm>
            <a:custGeom>
              <a:avLst/>
              <a:gdLst/>
              <a:ahLst/>
              <a:cxnLst/>
              <a:rect l="0" t="0" r="0" b="0"/>
              <a:pathLst>
                <a:path w="210378" h="663297">
                  <a:moveTo>
                    <a:pt x="0" y="0"/>
                  </a:moveTo>
                  <a:lnTo>
                    <a:pt x="0" y="58617"/>
                  </a:lnTo>
                  <a:lnTo>
                    <a:pt x="0" y="115131"/>
                  </a:lnTo>
                  <a:lnTo>
                    <a:pt x="0" y="171374"/>
                  </a:lnTo>
                  <a:lnTo>
                    <a:pt x="1170" y="230152"/>
                  </a:lnTo>
                  <a:lnTo>
                    <a:pt x="9575" y="277074"/>
                  </a:lnTo>
                  <a:lnTo>
                    <a:pt x="20243" y="302129"/>
                  </a:lnTo>
                  <a:lnTo>
                    <a:pt x="28703" y="309044"/>
                  </a:lnTo>
                  <a:lnTo>
                    <a:pt x="39022" y="312484"/>
                  </a:lnTo>
                  <a:lnTo>
                    <a:pt x="50581" y="313608"/>
                  </a:lnTo>
                  <a:lnTo>
                    <a:pt x="72784" y="305498"/>
                  </a:lnTo>
                  <a:lnTo>
                    <a:pt x="115632" y="271695"/>
                  </a:lnTo>
                  <a:lnTo>
                    <a:pt x="156980" y="209377"/>
                  </a:lnTo>
                  <a:lnTo>
                    <a:pt x="185662" y="147459"/>
                  </a:lnTo>
                  <a:lnTo>
                    <a:pt x="202150" y="107773"/>
                  </a:lnTo>
                  <a:lnTo>
                    <a:pt x="208907" y="52441"/>
                  </a:lnTo>
                  <a:lnTo>
                    <a:pt x="209461" y="38470"/>
                  </a:lnTo>
                  <a:lnTo>
                    <a:pt x="208661" y="35006"/>
                  </a:lnTo>
                  <a:lnTo>
                    <a:pt x="204652" y="46754"/>
                  </a:lnTo>
                  <a:lnTo>
                    <a:pt x="200952" y="100786"/>
                  </a:lnTo>
                  <a:lnTo>
                    <a:pt x="200311" y="147106"/>
                  </a:lnTo>
                  <a:lnTo>
                    <a:pt x="200121" y="207624"/>
                  </a:lnTo>
                  <a:lnTo>
                    <a:pt x="200065" y="256751"/>
                  </a:lnTo>
                  <a:lnTo>
                    <a:pt x="200046" y="315272"/>
                  </a:lnTo>
                  <a:lnTo>
                    <a:pt x="200042" y="371892"/>
                  </a:lnTo>
                  <a:lnTo>
                    <a:pt x="207277" y="428137"/>
                  </a:lnTo>
                  <a:lnTo>
                    <a:pt x="209920" y="484307"/>
                  </a:lnTo>
                  <a:lnTo>
                    <a:pt x="210377" y="535782"/>
                  </a:lnTo>
                  <a:lnTo>
                    <a:pt x="207393" y="593539"/>
                  </a:lnTo>
                  <a:lnTo>
                    <a:pt x="202219" y="634048"/>
                  </a:lnTo>
                  <a:lnTo>
                    <a:pt x="200041" y="6632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243191" y="33375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369533" y="2754553"/>
              <a:ext cx="343004" cy="649854"/>
            </a:xfrm>
            <a:custGeom>
              <a:avLst/>
              <a:gdLst/>
              <a:ahLst/>
              <a:cxnLst/>
              <a:rect l="0" t="0" r="0" b="0"/>
              <a:pathLst>
                <a:path w="343004" h="649854">
                  <a:moveTo>
                    <a:pt x="84228" y="24970"/>
                  </a:moveTo>
                  <a:lnTo>
                    <a:pt x="128191" y="1251"/>
                  </a:lnTo>
                  <a:lnTo>
                    <a:pt x="148221" y="0"/>
                  </a:lnTo>
                  <a:lnTo>
                    <a:pt x="168821" y="4514"/>
                  </a:lnTo>
                  <a:lnTo>
                    <a:pt x="198980" y="20209"/>
                  </a:lnTo>
                  <a:lnTo>
                    <a:pt x="215558" y="32992"/>
                  </a:lnTo>
                  <a:lnTo>
                    <a:pt x="232455" y="58932"/>
                  </a:lnTo>
                  <a:lnTo>
                    <a:pt x="244871" y="94434"/>
                  </a:lnTo>
                  <a:lnTo>
                    <a:pt x="244780" y="145768"/>
                  </a:lnTo>
                  <a:lnTo>
                    <a:pt x="237344" y="194253"/>
                  </a:lnTo>
                  <a:lnTo>
                    <a:pt x="208710" y="252558"/>
                  </a:lnTo>
                  <a:lnTo>
                    <a:pt x="179311" y="312254"/>
                  </a:lnTo>
                  <a:lnTo>
                    <a:pt x="150973" y="374436"/>
                  </a:lnTo>
                  <a:lnTo>
                    <a:pt x="131251" y="430609"/>
                  </a:lnTo>
                  <a:lnTo>
                    <a:pt x="119209" y="479833"/>
                  </a:lnTo>
                  <a:lnTo>
                    <a:pt x="122074" y="539859"/>
                  </a:lnTo>
                  <a:lnTo>
                    <a:pt x="135074" y="591230"/>
                  </a:lnTo>
                  <a:lnTo>
                    <a:pt x="146211" y="613553"/>
                  </a:lnTo>
                  <a:lnTo>
                    <a:pt x="162079" y="628934"/>
                  </a:lnTo>
                  <a:lnTo>
                    <a:pt x="200862" y="648340"/>
                  </a:lnTo>
                  <a:lnTo>
                    <a:pt x="221463" y="649853"/>
                  </a:lnTo>
                  <a:lnTo>
                    <a:pt x="281025" y="637064"/>
                  </a:lnTo>
                  <a:lnTo>
                    <a:pt x="303885" y="626125"/>
                  </a:lnTo>
                  <a:lnTo>
                    <a:pt x="330896" y="601223"/>
                  </a:lnTo>
                  <a:lnTo>
                    <a:pt x="340088" y="578610"/>
                  </a:lnTo>
                  <a:lnTo>
                    <a:pt x="343003" y="554132"/>
                  </a:lnTo>
                  <a:lnTo>
                    <a:pt x="336897" y="519451"/>
                  </a:lnTo>
                  <a:lnTo>
                    <a:pt x="311346" y="466403"/>
                  </a:lnTo>
                  <a:lnTo>
                    <a:pt x="272851" y="410864"/>
                  </a:lnTo>
                  <a:lnTo>
                    <a:pt x="232621" y="357173"/>
                  </a:lnTo>
                  <a:lnTo>
                    <a:pt x="185229" y="304209"/>
                  </a:lnTo>
                  <a:lnTo>
                    <a:pt x="146553" y="251791"/>
                  </a:lnTo>
                  <a:lnTo>
                    <a:pt x="105118" y="191047"/>
                  </a:lnTo>
                  <a:lnTo>
                    <a:pt x="71544" y="136327"/>
                  </a:lnTo>
                  <a:lnTo>
                    <a:pt x="29365" y="77067"/>
                  </a:lnTo>
                  <a:lnTo>
                    <a:pt x="0" y="249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855308" y="2705969"/>
              <a:ext cx="214258" cy="621037"/>
            </a:xfrm>
            <a:custGeom>
              <a:avLst/>
              <a:gdLst/>
              <a:ahLst/>
              <a:cxnLst/>
              <a:rect l="0" t="0" r="0" b="0"/>
              <a:pathLst>
                <a:path w="214258" h="621037">
                  <a:moveTo>
                    <a:pt x="9065" y="10383"/>
                  </a:moveTo>
                  <a:lnTo>
                    <a:pt x="5945" y="64527"/>
                  </a:lnTo>
                  <a:lnTo>
                    <a:pt x="0" y="119474"/>
                  </a:lnTo>
                  <a:lnTo>
                    <a:pt x="7231" y="169322"/>
                  </a:lnTo>
                  <a:lnTo>
                    <a:pt x="19924" y="226829"/>
                  </a:lnTo>
                  <a:lnTo>
                    <a:pt x="38354" y="283511"/>
                  </a:lnTo>
                  <a:lnTo>
                    <a:pt x="49768" y="304909"/>
                  </a:lnTo>
                  <a:lnTo>
                    <a:pt x="65760" y="319878"/>
                  </a:lnTo>
                  <a:lnTo>
                    <a:pt x="74937" y="325507"/>
                  </a:lnTo>
                  <a:lnTo>
                    <a:pt x="84565" y="326921"/>
                  </a:lnTo>
                  <a:lnTo>
                    <a:pt x="104622" y="322252"/>
                  </a:lnTo>
                  <a:lnTo>
                    <a:pt x="122115" y="306139"/>
                  </a:lnTo>
                  <a:lnTo>
                    <a:pt x="141997" y="270760"/>
                  </a:lnTo>
                  <a:lnTo>
                    <a:pt x="164785" y="216883"/>
                  </a:lnTo>
                  <a:lnTo>
                    <a:pt x="176175" y="153945"/>
                  </a:lnTo>
                  <a:lnTo>
                    <a:pt x="185357" y="95240"/>
                  </a:lnTo>
                  <a:lnTo>
                    <a:pt x="193107" y="44172"/>
                  </a:lnTo>
                  <a:lnTo>
                    <a:pt x="198667" y="73"/>
                  </a:lnTo>
                  <a:lnTo>
                    <a:pt x="200977" y="0"/>
                  </a:lnTo>
                  <a:lnTo>
                    <a:pt x="203687" y="3461"/>
                  </a:lnTo>
                  <a:lnTo>
                    <a:pt x="208392" y="66735"/>
                  </a:lnTo>
                  <a:lnTo>
                    <a:pt x="212014" y="119887"/>
                  </a:lnTo>
                  <a:lnTo>
                    <a:pt x="214257" y="170730"/>
                  </a:lnTo>
                  <a:lnTo>
                    <a:pt x="210124" y="224940"/>
                  </a:lnTo>
                  <a:lnTo>
                    <a:pt x="209407" y="277896"/>
                  </a:lnTo>
                  <a:lnTo>
                    <a:pt x="209195" y="338041"/>
                  </a:lnTo>
                  <a:lnTo>
                    <a:pt x="209132" y="400315"/>
                  </a:lnTo>
                  <a:lnTo>
                    <a:pt x="209114" y="463220"/>
                  </a:lnTo>
                  <a:lnTo>
                    <a:pt x="203520" y="515134"/>
                  </a:lnTo>
                  <a:lnTo>
                    <a:pt x="200042" y="565741"/>
                  </a:lnTo>
                  <a:lnTo>
                    <a:pt x="198578" y="6210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398676" y="3596192"/>
              <a:ext cx="373391" cy="568760"/>
            </a:xfrm>
            <a:custGeom>
              <a:avLst/>
              <a:gdLst/>
              <a:ahLst/>
              <a:cxnLst/>
              <a:rect l="0" t="0" r="0" b="0"/>
              <a:pathLst>
                <a:path w="373391" h="568760">
                  <a:moveTo>
                    <a:pt x="54878" y="78253"/>
                  </a:moveTo>
                  <a:lnTo>
                    <a:pt x="72859" y="54207"/>
                  </a:lnTo>
                  <a:lnTo>
                    <a:pt x="99200" y="33954"/>
                  </a:lnTo>
                  <a:lnTo>
                    <a:pt x="155515" y="12209"/>
                  </a:lnTo>
                  <a:lnTo>
                    <a:pt x="209764" y="0"/>
                  </a:lnTo>
                  <a:lnTo>
                    <a:pt x="265540" y="6427"/>
                  </a:lnTo>
                  <a:lnTo>
                    <a:pt x="304470" y="18757"/>
                  </a:lnTo>
                  <a:lnTo>
                    <a:pt x="326075" y="31923"/>
                  </a:lnTo>
                  <a:lnTo>
                    <a:pt x="343476" y="49473"/>
                  </a:lnTo>
                  <a:lnTo>
                    <a:pt x="360837" y="84674"/>
                  </a:lnTo>
                  <a:lnTo>
                    <a:pt x="373390" y="135917"/>
                  </a:lnTo>
                  <a:lnTo>
                    <a:pt x="373340" y="189965"/>
                  </a:lnTo>
                  <a:lnTo>
                    <a:pt x="365916" y="243024"/>
                  </a:lnTo>
                  <a:lnTo>
                    <a:pt x="351757" y="297714"/>
                  </a:lnTo>
                  <a:lnTo>
                    <a:pt x="327644" y="346125"/>
                  </a:lnTo>
                  <a:lnTo>
                    <a:pt x="310393" y="374432"/>
                  </a:lnTo>
                  <a:lnTo>
                    <a:pt x="294753" y="401926"/>
                  </a:lnTo>
                  <a:lnTo>
                    <a:pt x="246386" y="463179"/>
                  </a:lnTo>
                  <a:lnTo>
                    <a:pt x="187880" y="520968"/>
                  </a:lnTo>
                  <a:lnTo>
                    <a:pt x="140422" y="557077"/>
                  </a:lnTo>
                  <a:lnTo>
                    <a:pt x="115514" y="565974"/>
                  </a:lnTo>
                  <a:lnTo>
                    <a:pt x="90016" y="568759"/>
                  </a:lnTo>
                  <a:lnTo>
                    <a:pt x="66985" y="566097"/>
                  </a:lnTo>
                  <a:lnTo>
                    <a:pt x="45051" y="554776"/>
                  </a:lnTo>
                  <a:lnTo>
                    <a:pt x="34289" y="546843"/>
                  </a:lnTo>
                  <a:lnTo>
                    <a:pt x="19211" y="525551"/>
                  </a:lnTo>
                  <a:lnTo>
                    <a:pt x="0" y="479344"/>
                  </a:lnTo>
                  <a:lnTo>
                    <a:pt x="1632" y="454607"/>
                  </a:lnTo>
                  <a:lnTo>
                    <a:pt x="20874" y="395143"/>
                  </a:lnTo>
                  <a:lnTo>
                    <a:pt x="32356" y="373511"/>
                  </a:lnTo>
                  <a:lnTo>
                    <a:pt x="48378" y="358437"/>
                  </a:lnTo>
                  <a:lnTo>
                    <a:pt x="98692" y="335295"/>
                  </a:lnTo>
                  <a:lnTo>
                    <a:pt x="135970" y="326510"/>
                  </a:lnTo>
                  <a:lnTo>
                    <a:pt x="158769" y="328190"/>
                  </a:lnTo>
                  <a:lnTo>
                    <a:pt x="196925" y="341301"/>
                  </a:lnTo>
                  <a:lnTo>
                    <a:pt x="232276" y="365594"/>
                  </a:lnTo>
                  <a:lnTo>
                    <a:pt x="259389" y="395018"/>
                  </a:lnTo>
                  <a:lnTo>
                    <a:pt x="289175" y="457359"/>
                  </a:lnTo>
                  <a:lnTo>
                    <a:pt x="310998" y="520457"/>
                  </a:lnTo>
                  <a:lnTo>
                    <a:pt x="318091" y="5415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964537" y="3585416"/>
              <a:ext cx="288161" cy="537527"/>
            </a:xfrm>
            <a:custGeom>
              <a:avLst/>
              <a:gdLst/>
              <a:ahLst/>
              <a:cxnLst/>
              <a:rect l="0" t="0" r="0" b="0"/>
              <a:pathLst>
                <a:path w="288161" h="537527">
                  <a:moveTo>
                    <a:pt x="36499" y="25858"/>
                  </a:moveTo>
                  <a:lnTo>
                    <a:pt x="91544" y="7900"/>
                  </a:lnTo>
                  <a:lnTo>
                    <a:pt x="128328" y="0"/>
                  </a:lnTo>
                  <a:lnTo>
                    <a:pt x="179030" y="6626"/>
                  </a:lnTo>
                  <a:lnTo>
                    <a:pt x="207471" y="13801"/>
                  </a:lnTo>
                  <a:lnTo>
                    <a:pt x="227910" y="24789"/>
                  </a:lnTo>
                  <a:lnTo>
                    <a:pt x="252570" y="49718"/>
                  </a:lnTo>
                  <a:lnTo>
                    <a:pt x="273459" y="90753"/>
                  </a:lnTo>
                  <a:lnTo>
                    <a:pt x="285730" y="145825"/>
                  </a:lnTo>
                  <a:lnTo>
                    <a:pt x="288160" y="195545"/>
                  </a:lnTo>
                  <a:lnTo>
                    <a:pt x="285760" y="244202"/>
                  </a:lnTo>
                  <a:lnTo>
                    <a:pt x="280058" y="302564"/>
                  </a:lnTo>
                  <a:lnTo>
                    <a:pt x="259053" y="364894"/>
                  </a:lnTo>
                  <a:lnTo>
                    <a:pt x="238258" y="419342"/>
                  </a:lnTo>
                  <a:lnTo>
                    <a:pt x="204719" y="474595"/>
                  </a:lnTo>
                  <a:lnTo>
                    <a:pt x="155808" y="527483"/>
                  </a:lnTo>
                  <a:lnTo>
                    <a:pt x="135539" y="535412"/>
                  </a:lnTo>
                  <a:lnTo>
                    <a:pt x="123583" y="537526"/>
                  </a:lnTo>
                  <a:lnTo>
                    <a:pt x="100939" y="533636"/>
                  </a:lnTo>
                  <a:lnTo>
                    <a:pt x="71580" y="518292"/>
                  </a:lnTo>
                  <a:lnTo>
                    <a:pt x="48064" y="495808"/>
                  </a:lnTo>
                  <a:lnTo>
                    <a:pt x="29397" y="466920"/>
                  </a:lnTo>
                  <a:lnTo>
                    <a:pt x="12609" y="425717"/>
                  </a:lnTo>
                  <a:lnTo>
                    <a:pt x="5264" y="368142"/>
                  </a:lnTo>
                  <a:lnTo>
                    <a:pt x="0" y="313615"/>
                  </a:lnTo>
                  <a:lnTo>
                    <a:pt x="5069" y="291791"/>
                  </a:lnTo>
                  <a:lnTo>
                    <a:pt x="15121" y="274292"/>
                  </a:lnTo>
                  <a:lnTo>
                    <a:pt x="39523" y="251287"/>
                  </a:lnTo>
                  <a:lnTo>
                    <a:pt x="50214" y="247503"/>
                  </a:lnTo>
                  <a:lnTo>
                    <a:pt x="87616" y="247769"/>
                  </a:lnTo>
                  <a:lnTo>
                    <a:pt x="125994" y="256426"/>
                  </a:lnTo>
                  <a:lnTo>
                    <a:pt x="161108" y="279720"/>
                  </a:lnTo>
                  <a:lnTo>
                    <a:pt x="176109" y="295443"/>
                  </a:lnTo>
                  <a:lnTo>
                    <a:pt x="206283" y="351463"/>
                  </a:lnTo>
                  <a:lnTo>
                    <a:pt x="225725" y="404782"/>
                  </a:lnTo>
                  <a:lnTo>
                    <a:pt x="242352" y="465918"/>
                  </a:lnTo>
                  <a:lnTo>
                    <a:pt x="247069" y="5206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Freeform 31"/>
          <p:cNvSpPr/>
          <p:nvPr/>
        </p:nvSpPr>
        <p:spPr>
          <a:xfrm>
            <a:off x="3737616" y="3906072"/>
            <a:ext cx="357970" cy="63172"/>
          </a:xfrm>
          <a:custGeom>
            <a:avLst/>
            <a:gdLst/>
            <a:ahLst/>
            <a:cxnLst/>
            <a:rect l="0" t="0" r="0" b="0"/>
            <a:pathLst>
              <a:path w="357970" h="63172">
                <a:moveTo>
                  <a:pt x="0" y="0"/>
                </a:moveTo>
                <a:lnTo>
                  <a:pt x="53875" y="17959"/>
                </a:lnTo>
                <a:lnTo>
                  <a:pt x="98120" y="28547"/>
                </a:lnTo>
                <a:lnTo>
                  <a:pt x="158154" y="38421"/>
                </a:lnTo>
                <a:lnTo>
                  <a:pt x="211308" y="41385"/>
                </a:lnTo>
                <a:lnTo>
                  <a:pt x="261279" y="47559"/>
                </a:lnTo>
                <a:lnTo>
                  <a:pt x="318720" y="60307"/>
                </a:lnTo>
                <a:lnTo>
                  <a:pt x="357969" y="6317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5453761" y="4000829"/>
            <a:ext cx="10530" cy="1"/>
          </a:xfrm>
          <a:custGeom>
            <a:avLst/>
            <a:gdLst/>
            <a:ahLst/>
            <a:cxnLst/>
            <a:rect l="0" t="0" r="0" b="0"/>
            <a:pathLst>
              <a:path w="10530" h="1">
                <a:moveTo>
                  <a:pt x="10529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5537989" y="3517981"/>
            <a:ext cx="210496" cy="546020"/>
          </a:xfrm>
          <a:custGeom>
            <a:avLst/>
            <a:gdLst/>
            <a:ahLst/>
            <a:cxnLst/>
            <a:rect l="0" t="0" r="0" b="0"/>
            <a:pathLst>
              <a:path w="210496" h="546020">
                <a:moveTo>
                  <a:pt x="0" y="9065"/>
                </a:moveTo>
                <a:lnTo>
                  <a:pt x="42692" y="5946"/>
                </a:lnTo>
                <a:lnTo>
                  <a:pt x="89932" y="0"/>
                </a:lnTo>
                <a:lnTo>
                  <a:pt x="146764" y="10182"/>
                </a:lnTo>
                <a:lnTo>
                  <a:pt x="157504" y="13319"/>
                </a:lnTo>
                <a:lnTo>
                  <a:pt x="175677" y="26164"/>
                </a:lnTo>
                <a:lnTo>
                  <a:pt x="190383" y="43571"/>
                </a:lnTo>
                <a:lnTo>
                  <a:pt x="200818" y="63006"/>
                </a:lnTo>
                <a:lnTo>
                  <a:pt x="208644" y="112483"/>
                </a:lnTo>
                <a:lnTo>
                  <a:pt x="210190" y="167318"/>
                </a:lnTo>
                <a:lnTo>
                  <a:pt x="210495" y="223209"/>
                </a:lnTo>
                <a:lnTo>
                  <a:pt x="203320" y="279309"/>
                </a:lnTo>
                <a:lnTo>
                  <a:pt x="197570" y="335451"/>
                </a:lnTo>
                <a:lnTo>
                  <a:pt x="191105" y="397190"/>
                </a:lnTo>
                <a:lnTo>
                  <a:pt x="182592" y="450070"/>
                </a:lnTo>
                <a:lnTo>
                  <a:pt x="173871" y="512659"/>
                </a:lnTo>
                <a:lnTo>
                  <a:pt x="168456" y="54601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Group 41"/>
          <p:cNvGrpSpPr/>
          <p:nvPr/>
        </p:nvGrpSpPr>
        <p:grpSpPr>
          <a:xfrm>
            <a:off x="4011357" y="3474404"/>
            <a:ext cx="3316478" cy="1631918"/>
            <a:chOff x="4011357" y="3474404"/>
            <a:chExt cx="3316478" cy="1631918"/>
          </a:xfrm>
        </p:grpSpPr>
        <p:sp>
          <p:nvSpPr>
            <p:cNvPr id="35" name="Freeform 34"/>
            <p:cNvSpPr/>
            <p:nvPr/>
          </p:nvSpPr>
          <p:spPr>
            <a:xfrm>
              <a:off x="5942974" y="3474404"/>
              <a:ext cx="403439" cy="681461"/>
            </a:xfrm>
            <a:custGeom>
              <a:avLst/>
              <a:gdLst/>
              <a:ahLst/>
              <a:cxnLst/>
              <a:rect l="0" t="0" r="0" b="0"/>
              <a:pathLst>
                <a:path w="403439" h="681461">
                  <a:moveTo>
                    <a:pt x="258311" y="10528"/>
                  </a:moveTo>
                  <a:lnTo>
                    <a:pt x="220833" y="2195"/>
                  </a:lnTo>
                  <a:lnTo>
                    <a:pt x="208759" y="1463"/>
                  </a:lnTo>
                  <a:lnTo>
                    <a:pt x="189105" y="6889"/>
                  </a:lnTo>
                  <a:lnTo>
                    <a:pt x="151833" y="35026"/>
                  </a:lnTo>
                  <a:lnTo>
                    <a:pt x="103346" y="87801"/>
                  </a:lnTo>
                  <a:lnTo>
                    <a:pt x="61649" y="148983"/>
                  </a:lnTo>
                  <a:lnTo>
                    <a:pt x="39310" y="201004"/>
                  </a:lnTo>
                  <a:lnTo>
                    <a:pt x="20772" y="254304"/>
                  </a:lnTo>
                  <a:lnTo>
                    <a:pt x="10634" y="308926"/>
                  </a:lnTo>
                  <a:lnTo>
                    <a:pt x="5940" y="367224"/>
                  </a:lnTo>
                  <a:lnTo>
                    <a:pt x="0" y="417513"/>
                  </a:lnTo>
                  <a:lnTo>
                    <a:pt x="4609" y="475827"/>
                  </a:lnTo>
                  <a:lnTo>
                    <a:pt x="13384" y="534050"/>
                  </a:lnTo>
                  <a:lnTo>
                    <a:pt x="25732" y="575087"/>
                  </a:lnTo>
                  <a:lnTo>
                    <a:pt x="70059" y="631186"/>
                  </a:lnTo>
                  <a:lnTo>
                    <a:pt x="106346" y="657551"/>
                  </a:lnTo>
                  <a:lnTo>
                    <a:pt x="167765" y="677845"/>
                  </a:lnTo>
                  <a:lnTo>
                    <a:pt x="197401" y="681460"/>
                  </a:lnTo>
                  <a:lnTo>
                    <a:pt x="240393" y="672317"/>
                  </a:lnTo>
                  <a:lnTo>
                    <a:pt x="282767" y="649201"/>
                  </a:lnTo>
                  <a:lnTo>
                    <a:pt x="319369" y="614535"/>
                  </a:lnTo>
                  <a:lnTo>
                    <a:pt x="353603" y="562070"/>
                  </a:lnTo>
                  <a:lnTo>
                    <a:pt x="372844" y="510459"/>
                  </a:lnTo>
                  <a:lnTo>
                    <a:pt x="387909" y="455811"/>
                  </a:lnTo>
                  <a:lnTo>
                    <a:pt x="393026" y="405286"/>
                  </a:lnTo>
                  <a:lnTo>
                    <a:pt x="401991" y="347038"/>
                  </a:lnTo>
                  <a:lnTo>
                    <a:pt x="403438" y="295069"/>
                  </a:lnTo>
                  <a:lnTo>
                    <a:pt x="397159" y="234930"/>
                  </a:lnTo>
                  <a:lnTo>
                    <a:pt x="389983" y="173268"/>
                  </a:lnTo>
                  <a:lnTo>
                    <a:pt x="370064" y="120056"/>
                  </a:lnTo>
                  <a:lnTo>
                    <a:pt x="344358" y="58140"/>
                  </a:lnTo>
                  <a:lnTo>
                    <a:pt x="311573" y="15124"/>
                  </a:lnTo>
                  <a:lnTo>
                    <a:pt x="28989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011357" y="4032414"/>
              <a:ext cx="3316478" cy="463255"/>
            </a:xfrm>
            <a:custGeom>
              <a:avLst/>
              <a:gdLst/>
              <a:ahLst/>
              <a:cxnLst/>
              <a:rect l="0" t="0" r="0" b="0"/>
              <a:pathLst>
                <a:path w="3316478" h="463255">
                  <a:moveTo>
                    <a:pt x="0" y="463254"/>
                  </a:moveTo>
                  <a:lnTo>
                    <a:pt x="34898" y="433946"/>
                  </a:lnTo>
                  <a:lnTo>
                    <a:pt x="95048" y="407610"/>
                  </a:lnTo>
                  <a:lnTo>
                    <a:pt x="150557" y="389621"/>
                  </a:lnTo>
                  <a:lnTo>
                    <a:pt x="204175" y="375530"/>
                  </a:lnTo>
                  <a:lnTo>
                    <a:pt x="260996" y="361481"/>
                  </a:lnTo>
                  <a:lnTo>
                    <a:pt x="311429" y="352121"/>
                  </a:lnTo>
                  <a:lnTo>
                    <a:pt x="369136" y="347658"/>
                  </a:lnTo>
                  <a:lnTo>
                    <a:pt x="423799" y="340616"/>
                  </a:lnTo>
                  <a:lnTo>
                    <a:pt x="478210" y="336840"/>
                  </a:lnTo>
                  <a:lnTo>
                    <a:pt x="539435" y="328832"/>
                  </a:lnTo>
                  <a:lnTo>
                    <a:pt x="585239" y="322402"/>
                  </a:lnTo>
                  <a:lnTo>
                    <a:pt x="629774" y="315645"/>
                  </a:lnTo>
                  <a:lnTo>
                    <a:pt x="674134" y="311082"/>
                  </a:lnTo>
                  <a:lnTo>
                    <a:pt x="721145" y="312954"/>
                  </a:lnTo>
                  <a:lnTo>
                    <a:pt x="772454" y="311446"/>
                  </a:lnTo>
                  <a:lnTo>
                    <a:pt x="825284" y="306876"/>
                  </a:lnTo>
                  <a:lnTo>
                    <a:pt x="876060" y="300946"/>
                  </a:lnTo>
                  <a:lnTo>
                    <a:pt x="929043" y="297531"/>
                  </a:lnTo>
                  <a:lnTo>
                    <a:pt x="983787" y="294843"/>
                  </a:lnTo>
                  <a:lnTo>
                    <a:pt x="1039313" y="289749"/>
                  </a:lnTo>
                  <a:lnTo>
                    <a:pt x="1095186" y="283585"/>
                  </a:lnTo>
                  <a:lnTo>
                    <a:pt x="1151215" y="276946"/>
                  </a:lnTo>
                  <a:lnTo>
                    <a:pt x="1207312" y="270097"/>
                  </a:lnTo>
                  <a:lnTo>
                    <a:pt x="1263440" y="266272"/>
                  </a:lnTo>
                  <a:lnTo>
                    <a:pt x="1319581" y="263402"/>
                  </a:lnTo>
                  <a:lnTo>
                    <a:pt x="1375728" y="258228"/>
                  </a:lnTo>
                  <a:lnTo>
                    <a:pt x="1434997" y="252029"/>
                  </a:lnTo>
                  <a:lnTo>
                    <a:pt x="1495264" y="245374"/>
                  </a:lnTo>
                  <a:lnTo>
                    <a:pt x="1553245" y="238517"/>
                  </a:lnTo>
                  <a:lnTo>
                    <a:pt x="1613330" y="231569"/>
                  </a:lnTo>
                  <a:lnTo>
                    <a:pt x="1675129" y="225752"/>
                  </a:lnTo>
                  <a:lnTo>
                    <a:pt x="1737690" y="223167"/>
                  </a:lnTo>
                  <a:lnTo>
                    <a:pt x="1800590" y="218898"/>
                  </a:lnTo>
                  <a:lnTo>
                    <a:pt x="1863641" y="213102"/>
                  </a:lnTo>
                  <a:lnTo>
                    <a:pt x="1926758" y="206626"/>
                  </a:lnTo>
                  <a:lnTo>
                    <a:pt x="1989906" y="199848"/>
                  </a:lnTo>
                  <a:lnTo>
                    <a:pt x="2051896" y="192937"/>
                  </a:lnTo>
                  <a:lnTo>
                    <a:pt x="2110643" y="185966"/>
                  </a:lnTo>
                  <a:lnTo>
                    <a:pt x="2167948" y="178968"/>
                  </a:lnTo>
                  <a:lnTo>
                    <a:pt x="2224613" y="171958"/>
                  </a:lnTo>
                  <a:lnTo>
                    <a:pt x="2280992" y="164943"/>
                  </a:lnTo>
                  <a:lnTo>
                    <a:pt x="2337245" y="157926"/>
                  </a:lnTo>
                  <a:lnTo>
                    <a:pt x="2394612" y="150908"/>
                  </a:lnTo>
                  <a:lnTo>
                    <a:pt x="2455204" y="143889"/>
                  </a:lnTo>
                  <a:lnTo>
                    <a:pt x="2514109" y="136871"/>
                  </a:lnTo>
                  <a:lnTo>
                    <a:pt x="2570314" y="129852"/>
                  </a:lnTo>
                  <a:lnTo>
                    <a:pt x="2622591" y="122833"/>
                  </a:lnTo>
                  <a:lnTo>
                    <a:pt x="2676240" y="115814"/>
                  </a:lnTo>
                  <a:lnTo>
                    <a:pt x="2730111" y="108795"/>
                  </a:lnTo>
                  <a:lnTo>
                    <a:pt x="2781349" y="101776"/>
                  </a:lnTo>
                  <a:lnTo>
                    <a:pt x="2831417" y="94757"/>
                  </a:lnTo>
                  <a:lnTo>
                    <a:pt x="2879796" y="87737"/>
                  </a:lnTo>
                  <a:lnTo>
                    <a:pt x="2924695" y="80719"/>
                  </a:lnTo>
                  <a:lnTo>
                    <a:pt x="2971166" y="73700"/>
                  </a:lnTo>
                  <a:lnTo>
                    <a:pt x="3016776" y="66681"/>
                  </a:lnTo>
                  <a:lnTo>
                    <a:pt x="3075339" y="56152"/>
                  </a:lnTo>
                  <a:lnTo>
                    <a:pt x="3128565" y="45624"/>
                  </a:lnTo>
                  <a:lnTo>
                    <a:pt x="3189065" y="34705"/>
                  </a:lnTo>
                  <a:lnTo>
                    <a:pt x="3251779" y="23591"/>
                  </a:lnTo>
                  <a:lnTo>
                    <a:pt x="3291998" y="10336"/>
                  </a:lnTo>
                  <a:lnTo>
                    <a:pt x="331647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170407" y="4306155"/>
              <a:ext cx="283563" cy="800167"/>
            </a:xfrm>
            <a:custGeom>
              <a:avLst/>
              <a:gdLst/>
              <a:ahLst/>
              <a:cxnLst/>
              <a:rect l="0" t="0" r="0" b="0"/>
              <a:pathLst>
                <a:path w="283563" h="800167">
                  <a:moveTo>
                    <a:pt x="20349" y="0"/>
                  </a:moveTo>
                  <a:lnTo>
                    <a:pt x="13114" y="27556"/>
                  </a:lnTo>
                  <a:lnTo>
                    <a:pt x="7351" y="86898"/>
                  </a:lnTo>
                  <a:lnTo>
                    <a:pt x="1680" y="137662"/>
                  </a:lnTo>
                  <a:lnTo>
                    <a:pt x="0" y="189748"/>
                  </a:lnTo>
                  <a:lnTo>
                    <a:pt x="2622" y="239105"/>
                  </a:lnTo>
                  <a:lnTo>
                    <a:pt x="13987" y="297705"/>
                  </a:lnTo>
                  <a:lnTo>
                    <a:pt x="28668" y="352001"/>
                  </a:lnTo>
                  <a:lnTo>
                    <a:pt x="40034" y="371304"/>
                  </a:lnTo>
                  <a:lnTo>
                    <a:pt x="56004" y="384563"/>
                  </a:lnTo>
                  <a:lnTo>
                    <a:pt x="65176" y="389736"/>
                  </a:lnTo>
                  <a:lnTo>
                    <a:pt x="84725" y="392365"/>
                  </a:lnTo>
                  <a:lnTo>
                    <a:pt x="94852" y="391428"/>
                  </a:lnTo>
                  <a:lnTo>
                    <a:pt x="112344" y="381029"/>
                  </a:lnTo>
                  <a:lnTo>
                    <a:pt x="164077" y="324421"/>
                  </a:lnTo>
                  <a:lnTo>
                    <a:pt x="197274" y="263040"/>
                  </a:lnTo>
                  <a:lnTo>
                    <a:pt x="215781" y="212659"/>
                  </a:lnTo>
                  <a:lnTo>
                    <a:pt x="230702" y="157647"/>
                  </a:lnTo>
                  <a:lnTo>
                    <a:pt x="244914" y="101720"/>
                  </a:lnTo>
                  <a:lnTo>
                    <a:pt x="257816" y="45613"/>
                  </a:lnTo>
                  <a:lnTo>
                    <a:pt x="260421" y="17543"/>
                  </a:lnTo>
                  <a:lnTo>
                    <a:pt x="262285" y="12865"/>
                  </a:lnTo>
                  <a:lnTo>
                    <a:pt x="264698" y="14426"/>
                  </a:lnTo>
                  <a:lnTo>
                    <a:pt x="276976" y="50553"/>
                  </a:lnTo>
                  <a:lnTo>
                    <a:pt x="281611" y="100377"/>
                  </a:lnTo>
                  <a:lnTo>
                    <a:pt x="282984" y="159592"/>
                  </a:lnTo>
                  <a:lnTo>
                    <a:pt x="283391" y="210413"/>
                  </a:lnTo>
                  <a:lnTo>
                    <a:pt x="283528" y="269507"/>
                  </a:lnTo>
                  <a:lnTo>
                    <a:pt x="283555" y="326240"/>
                  </a:lnTo>
                  <a:lnTo>
                    <a:pt x="283561" y="382508"/>
                  </a:lnTo>
                  <a:lnTo>
                    <a:pt x="283562" y="438682"/>
                  </a:lnTo>
                  <a:lnTo>
                    <a:pt x="280442" y="494838"/>
                  </a:lnTo>
                  <a:lnTo>
                    <a:pt x="274497" y="550991"/>
                  </a:lnTo>
                  <a:lnTo>
                    <a:pt x="273467" y="604284"/>
                  </a:lnTo>
                  <a:lnTo>
                    <a:pt x="273162" y="658939"/>
                  </a:lnTo>
                  <a:lnTo>
                    <a:pt x="273059" y="721403"/>
                  </a:lnTo>
                  <a:lnTo>
                    <a:pt x="269919" y="772563"/>
                  </a:lnTo>
                  <a:lnTo>
                    <a:pt x="262504" y="8001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822259" y="4327212"/>
              <a:ext cx="21058" cy="631711"/>
            </a:xfrm>
            <a:custGeom>
              <a:avLst/>
              <a:gdLst/>
              <a:ahLst/>
              <a:cxnLst/>
              <a:rect l="0" t="0" r="0" b="0"/>
              <a:pathLst>
                <a:path w="21058" h="631711">
                  <a:moveTo>
                    <a:pt x="0" y="0"/>
                  </a:moveTo>
                  <a:lnTo>
                    <a:pt x="8333" y="57264"/>
                  </a:lnTo>
                  <a:lnTo>
                    <a:pt x="10095" y="118156"/>
                  </a:lnTo>
                  <a:lnTo>
                    <a:pt x="10400" y="166681"/>
                  </a:lnTo>
                  <a:lnTo>
                    <a:pt x="10490" y="218103"/>
                  </a:lnTo>
                  <a:lnTo>
                    <a:pt x="10517" y="270384"/>
                  </a:lnTo>
                  <a:lnTo>
                    <a:pt x="10525" y="328508"/>
                  </a:lnTo>
                  <a:lnTo>
                    <a:pt x="10527" y="384595"/>
                  </a:lnTo>
                  <a:lnTo>
                    <a:pt x="10528" y="438257"/>
                  </a:lnTo>
                  <a:lnTo>
                    <a:pt x="17763" y="500387"/>
                  </a:lnTo>
                  <a:lnTo>
                    <a:pt x="20406" y="557720"/>
                  </a:lnTo>
                  <a:lnTo>
                    <a:pt x="20864" y="596919"/>
                  </a:lnTo>
                  <a:lnTo>
                    <a:pt x="21057" y="6317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158963" y="4382137"/>
              <a:ext cx="431670" cy="608371"/>
            </a:xfrm>
            <a:custGeom>
              <a:avLst/>
              <a:gdLst/>
              <a:ahLst/>
              <a:cxnLst/>
              <a:rect l="0" t="0" r="0" b="0"/>
              <a:pathLst>
                <a:path w="431670" h="608371">
                  <a:moveTo>
                    <a:pt x="0" y="50360"/>
                  </a:moveTo>
                  <a:lnTo>
                    <a:pt x="11179" y="33593"/>
                  </a:lnTo>
                  <a:lnTo>
                    <a:pt x="26026" y="22241"/>
                  </a:lnTo>
                  <a:lnTo>
                    <a:pt x="64153" y="5421"/>
                  </a:lnTo>
                  <a:lnTo>
                    <a:pt x="100637" y="0"/>
                  </a:lnTo>
                  <a:lnTo>
                    <a:pt x="135494" y="3983"/>
                  </a:lnTo>
                  <a:lnTo>
                    <a:pt x="154196" y="12590"/>
                  </a:lnTo>
                  <a:lnTo>
                    <a:pt x="215907" y="66698"/>
                  </a:lnTo>
                  <a:lnTo>
                    <a:pt x="252569" y="120961"/>
                  </a:lnTo>
                  <a:lnTo>
                    <a:pt x="275007" y="170845"/>
                  </a:lnTo>
                  <a:lnTo>
                    <a:pt x="289584" y="222670"/>
                  </a:lnTo>
                  <a:lnTo>
                    <a:pt x="300142" y="275070"/>
                  </a:lnTo>
                  <a:lnTo>
                    <a:pt x="302621" y="328811"/>
                  </a:lnTo>
                  <a:lnTo>
                    <a:pt x="296466" y="386328"/>
                  </a:lnTo>
                  <a:lnTo>
                    <a:pt x="280787" y="448870"/>
                  </a:lnTo>
                  <a:lnTo>
                    <a:pt x="255506" y="500695"/>
                  </a:lnTo>
                  <a:lnTo>
                    <a:pt x="247546" y="507341"/>
                  </a:lnTo>
                  <a:lnTo>
                    <a:pt x="238730" y="510602"/>
                  </a:lnTo>
                  <a:lnTo>
                    <a:pt x="229344" y="511606"/>
                  </a:lnTo>
                  <a:lnTo>
                    <a:pt x="206436" y="503363"/>
                  </a:lnTo>
                  <a:lnTo>
                    <a:pt x="159191" y="469475"/>
                  </a:lnTo>
                  <a:lnTo>
                    <a:pt x="132306" y="439314"/>
                  </a:lnTo>
                  <a:lnTo>
                    <a:pt x="106533" y="378860"/>
                  </a:lnTo>
                  <a:lnTo>
                    <a:pt x="101160" y="356627"/>
                  </a:lnTo>
                  <a:lnTo>
                    <a:pt x="107244" y="313758"/>
                  </a:lnTo>
                  <a:lnTo>
                    <a:pt x="110101" y="303168"/>
                  </a:lnTo>
                  <a:lnTo>
                    <a:pt x="115515" y="294938"/>
                  </a:lnTo>
                  <a:lnTo>
                    <a:pt x="130888" y="282674"/>
                  </a:lnTo>
                  <a:lnTo>
                    <a:pt x="152539" y="279563"/>
                  </a:lnTo>
                  <a:lnTo>
                    <a:pt x="176590" y="283249"/>
                  </a:lnTo>
                  <a:lnTo>
                    <a:pt x="209861" y="299648"/>
                  </a:lnTo>
                  <a:lnTo>
                    <a:pt x="263119" y="346098"/>
                  </a:lnTo>
                  <a:lnTo>
                    <a:pt x="304390" y="403138"/>
                  </a:lnTo>
                  <a:lnTo>
                    <a:pt x="347359" y="464560"/>
                  </a:lnTo>
                  <a:lnTo>
                    <a:pt x="375501" y="517832"/>
                  </a:lnTo>
                  <a:lnTo>
                    <a:pt x="410610" y="575954"/>
                  </a:lnTo>
                  <a:lnTo>
                    <a:pt x="431669" y="6083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677342" y="4348269"/>
              <a:ext cx="368553" cy="606055"/>
            </a:xfrm>
            <a:custGeom>
              <a:avLst/>
              <a:gdLst/>
              <a:ahLst/>
              <a:cxnLst/>
              <a:rect l="0" t="0" r="0" b="0"/>
              <a:pathLst>
                <a:path w="368553" h="606055">
                  <a:moveTo>
                    <a:pt x="302637" y="0"/>
                  </a:moveTo>
                  <a:lnTo>
                    <a:pt x="259945" y="3119"/>
                  </a:lnTo>
                  <a:lnTo>
                    <a:pt x="206635" y="19128"/>
                  </a:lnTo>
                  <a:lnTo>
                    <a:pt x="146163" y="49804"/>
                  </a:lnTo>
                  <a:lnTo>
                    <a:pt x="92259" y="87436"/>
                  </a:lnTo>
                  <a:lnTo>
                    <a:pt x="63658" y="119884"/>
                  </a:lnTo>
                  <a:lnTo>
                    <a:pt x="33033" y="172770"/>
                  </a:lnTo>
                  <a:lnTo>
                    <a:pt x="12859" y="222210"/>
                  </a:lnTo>
                  <a:lnTo>
                    <a:pt x="2437" y="269131"/>
                  </a:lnTo>
                  <a:lnTo>
                    <a:pt x="0" y="321248"/>
                  </a:lnTo>
                  <a:lnTo>
                    <a:pt x="6166" y="379454"/>
                  </a:lnTo>
                  <a:lnTo>
                    <a:pt x="15402" y="434265"/>
                  </a:lnTo>
                  <a:lnTo>
                    <a:pt x="27887" y="487550"/>
                  </a:lnTo>
                  <a:lnTo>
                    <a:pt x="52774" y="538043"/>
                  </a:lnTo>
                  <a:lnTo>
                    <a:pt x="92624" y="584612"/>
                  </a:lnTo>
                  <a:lnTo>
                    <a:pt x="102967" y="593292"/>
                  </a:lnTo>
                  <a:lnTo>
                    <a:pt x="126937" y="602937"/>
                  </a:lnTo>
                  <a:lnTo>
                    <a:pt x="153188" y="606054"/>
                  </a:lnTo>
                  <a:lnTo>
                    <a:pt x="194275" y="600061"/>
                  </a:lnTo>
                  <a:lnTo>
                    <a:pt x="246960" y="580788"/>
                  </a:lnTo>
                  <a:lnTo>
                    <a:pt x="268533" y="571643"/>
                  </a:lnTo>
                  <a:lnTo>
                    <a:pt x="323381" y="531931"/>
                  </a:lnTo>
                  <a:lnTo>
                    <a:pt x="345958" y="503880"/>
                  </a:lnTo>
                  <a:lnTo>
                    <a:pt x="368552" y="446940"/>
                  </a:lnTo>
                  <a:lnTo>
                    <a:pt x="366638" y="423248"/>
                  </a:lnTo>
                  <a:lnTo>
                    <a:pt x="362852" y="412017"/>
                  </a:lnTo>
                  <a:lnTo>
                    <a:pt x="349286" y="393299"/>
                  </a:lnTo>
                  <a:lnTo>
                    <a:pt x="340756" y="385032"/>
                  </a:lnTo>
                  <a:lnTo>
                    <a:pt x="318799" y="375846"/>
                  </a:lnTo>
                  <a:lnTo>
                    <a:pt x="294612" y="372933"/>
                  </a:lnTo>
                  <a:lnTo>
                    <a:pt x="272164" y="375538"/>
                  </a:lnTo>
                  <a:lnTo>
                    <a:pt x="253608" y="383715"/>
                  </a:lnTo>
                  <a:lnTo>
                    <a:pt x="222632" y="408028"/>
                  </a:lnTo>
                  <a:lnTo>
                    <a:pt x="188932" y="463951"/>
                  </a:lnTo>
                  <a:lnTo>
                    <a:pt x="185031" y="487741"/>
                  </a:lnTo>
                  <a:lnTo>
                    <a:pt x="186823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706445" y="484310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Freeform 42"/>
          <p:cNvSpPr/>
          <p:nvPr/>
        </p:nvSpPr>
        <p:spPr>
          <a:xfrm>
            <a:off x="9012394" y="389554"/>
            <a:ext cx="652768" cy="629619"/>
          </a:xfrm>
          <a:custGeom>
            <a:avLst/>
            <a:gdLst/>
            <a:ahLst/>
            <a:cxnLst/>
            <a:rect l="0" t="0" r="0" b="0"/>
            <a:pathLst>
              <a:path w="652768" h="629619">
                <a:moveTo>
                  <a:pt x="0" y="442197"/>
                </a:moveTo>
                <a:lnTo>
                  <a:pt x="3120" y="496341"/>
                </a:lnTo>
                <a:lnTo>
                  <a:pt x="20243" y="556877"/>
                </a:lnTo>
                <a:lnTo>
                  <a:pt x="39403" y="602258"/>
                </a:lnTo>
                <a:lnTo>
                  <a:pt x="56116" y="621740"/>
                </a:lnTo>
                <a:lnTo>
                  <a:pt x="65487" y="628573"/>
                </a:lnTo>
                <a:lnTo>
                  <a:pt x="74073" y="629618"/>
                </a:lnTo>
                <a:lnTo>
                  <a:pt x="82138" y="626806"/>
                </a:lnTo>
                <a:lnTo>
                  <a:pt x="97337" y="614322"/>
                </a:lnTo>
                <a:lnTo>
                  <a:pt x="150464" y="552294"/>
                </a:lnTo>
                <a:lnTo>
                  <a:pt x="200445" y="494303"/>
                </a:lnTo>
                <a:lnTo>
                  <a:pt x="242235" y="441398"/>
                </a:lnTo>
                <a:lnTo>
                  <a:pt x="289874" y="385887"/>
                </a:lnTo>
                <a:lnTo>
                  <a:pt x="324925" y="338295"/>
                </a:lnTo>
                <a:lnTo>
                  <a:pt x="363125" y="287149"/>
                </a:lnTo>
                <a:lnTo>
                  <a:pt x="404080" y="234950"/>
                </a:lnTo>
                <a:lnTo>
                  <a:pt x="451440" y="182439"/>
                </a:lnTo>
                <a:lnTo>
                  <a:pt x="502517" y="129835"/>
                </a:lnTo>
                <a:lnTo>
                  <a:pt x="554695" y="82793"/>
                </a:lnTo>
                <a:lnTo>
                  <a:pt x="613984" y="34552"/>
                </a:lnTo>
                <a:lnTo>
                  <a:pt x="652767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431668" y="505994"/>
            <a:ext cx="1726675" cy="1031167"/>
            <a:chOff x="431668" y="505994"/>
            <a:chExt cx="1726675" cy="1031167"/>
          </a:xfrm>
        </p:grpSpPr>
        <p:sp>
          <p:nvSpPr>
            <p:cNvPr id="2" name="Freeform 1"/>
            <p:cNvSpPr/>
            <p:nvPr/>
          </p:nvSpPr>
          <p:spPr>
            <a:xfrm>
              <a:off x="705812" y="526424"/>
              <a:ext cx="10126" cy="589597"/>
            </a:xfrm>
            <a:custGeom>
              <a:avLst/>
              <a:gdLst/>
              <a:ahLst/>
              <a:cxnLst/>
              <a:rect l="0" t="0" r="0" b="0"/>
              <a:pathLst>
                <a:path w="10126" h="589597">
                  <a:moveTo>
                    <a:pt x="10125" y="0"/>
                  </a:moveTo>
                  <a:lnTo>
                    <a:pt x="7259" y="9003"/>
                  </a:lnTo>
                  <a:lnTo>
                    <a:pt x="5117" y="19270"/>
                  </a:lnTo>
                  <a:lnTo>
                    <a:pt x="3514" y="31858"/>
                  </a:lnTo>
                  <a:lnTo>
                    <a:pt x="2333" y="46559"/>
                  </a:lnTo>
                  <a:lnTo>
                    <a:pt x="1484" y="63003"/>
                  </a:lnTo>
                  <a:lnTo>
                    <a:pt x="887" y="80785"/>
                  </a:lnTo>
                  <a:lnTo>
                    <a:pt x="473" y="99225"/>
                  </a:lnTo>
                  <a:lnTo>
                    <a:pt x="188" y="117423"/>
                  </a:lnTo>
                  <a:lnTo>
                    <a:pt x="0" y="134909"/>
                  </a:lnTo>
                  <a:lnTo>
                    <a:pt x="42" y="151594"/>
                  </a:lnTo>
                  <a:lnTo>
                    <a:pt x="602" y="167572"/>
                  </a:lnTo>
                  <a:lnTo>
                    <a:pt x="1791" y="182990"/>
                  </a:lnTo>
                  <a:lnTo>
                    <a:pt x="3404" y="197991"/>
                  </a:lnTo>
                  <a:lnTo>
                    <a:pt x="5026" y="212692"/>
                  </a:lnTo>
                  <a:lnTo>
                    <a:pt x="6411" y="227187"/>
                  </a:lnTo>
                  <a:lnTo>
                    <a:pt x="7492" y="241705"/>
                  </a:lnTo>
                  <a:lnTo>
                    <a:pt x="8292" y="256598"/>
                  </a:lnTo>
                  <a:lnTo>
                    <a:pt x="8864" y="272024"/>
                  </a:lnTo>
                  <a:lnTo>
                    <a:pt x="9266" y="287808"/>
                  </a:lnTo>
                  <a:lnTo>
                    <a:pt x="9543" y="303557"/>
                  </a:lnTo>
                  <a:lnTo>
                    <a:pt x="9733" y="319040"/>
                  </a:lnTo>
                  <a:lnTo>
                    <a:pt x="9861" y="334199"/>
                  </a:lnTo>
                  <a:lnTo>
                    <a:pt x="9948" y="349063"/>
                  </a:lnTo>
                  <a:lnTo>
                    <a:pt x="10007" y="363692"/>
                  </a:lnTo>
                  <a:lnTo>
                    <a:pt x="10046" y="378143"/>
                  </a:lnTo>
                  <a:lnTo>
                    <a:pt x="10072" y="392466"/>
                  </a:lnTo>
                  <a:lnTo>
                    <a:pt x="10090" y="406699"/>
                  </a:lnTo>
                  <a:lnTo>
                    <a:pt x="10102" y="420869"/>
                  </a:lnTo>
                  <a:lnTo>
                    <a:pt x="10110" y="434996"/>
                  </a:lnTo>
                  <a:lnTo>
                    <a:pt x="10115" y="449099"/>
                  </a:lnTo>
                  <a:lnTo>
                    <a:pt x="10118" y="463350"/>
                  </a:lnTo>
                  <a:lnTo>
                    <a:pt x="10121" y="478064"/>
                  </a:lnTo>
                  <a:lnTo>
                    <a:pt x="10122" y="493364"/>
                  </a:lnTo>
                  <a:lnTo>
                    <a:pt x="10123" y="509038"/>
                  </a:lnTo>
                  <a:lnTo>
                    <a:pt x="10124" y="526478"/>
                  </a:lnTo>
                  <a:lnTo>
                    <a:pt x="10125" y="550572"/>
                  </a:lnTo>
                  <a:lnTo>
                    <a:pt x="10125" y="589596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31668" y="505994"/>
              <a:ext cx="610654" cy="715312"/>
            </a:xfrm>
            <a:custGeom>
              <a:avLst/>
              <a:gdLst/>
              <a:ahLst/>
              <a:cxnLst/>
              <a:rect l="0" t="0" r="0" b="0"/>
              <a:pathLst>
                <a:path w="610654" h="715312">
                  <a:moveTo>
                    <a:pt x="0" y="136244"/>
                  </a:moveTo>
                  <a:lnTo>
                    <a:pt x="3068" y="127510"/>
                  </a:lnTo>
                  <a:lnTo>
                    <a:pt x="7130" y="119803"/>
                  </a:lnTo>
                  <a:lnTo>
                    <a:pt x="12619" y="112401"/>
                  </a:lnTo>
                  <a:lnTo>
                    <a:pt x="19206" y="105140"/>
                  </a:lnTo>
                  <a:lnTo>
                    <a:pt x="26355" y="97961"/>
                  </a:lnTo>
                  <a:lnTo>
                    <a:pt x="33708" y="90836"/>
                  </a:lnTo>
                  <a:lnTo>
                    <a:pt x="41413" y="83745"/>
                  </a:lnTo>
                  <a:lnTo>
                    <a:pt x="50019" y="76679"/>
                  </a:lnTo>
                  <a:lnTo>
                    <a:pt x="59764" y="69628"/>
                  </a:lnTo>
                  <a:lnTo>
                    <a:pt x="70427" y="62587"/>
                  </a:lnTo>
                  <a:lnTo>
                    <a:pt x="81508" y="55554"/>
                  </a:lnTo>
                  <a:lnTo>
                    <a:pt x="92678" y="48530"/>
                  </a:lnTo>
                  <a:lnTo>
                    <a:pt x="104110" y="41678"/>
                  </a:lnTo>
                  <a:lnTo>
                    <a:pt x="116377" y="35303"/>
                  </a:lnTo>
                  <a:lnTo>
                    <a:pt x="129736" y="29534"/>
                  </a:lnTo>
                  <a:lnTo>
                    <a:pt x="143979" y="24339"/>
                  </a:lnTo>
                  <a:lnTo>
                    <a:pt x="158619" y="19615"/>
                  </a:lnTo>
                  <a:lnTo>
                    <a:pt x="173325" y="15256"/>
                  </a:lnTo>
                  <a:lnTo>
                    <a:pt x="188116" y="11327"/>
                  </a:lnTo>
                  <a:lnTo>
                    <a:pt x="203259" y="8061"/>
                  </a:lnTo>
                  <a:lnTo>
                    <a:pt x="218889" y="5529"/>
                  </a:lnTo>
                  <a:lnTo>
                    <a:pt x="234996" y="3658"/>
                  </a:lnTo>
                  <a:lnTo>
                    <a:pt x="251500" y="2320"/>
                  </a:lnTo>
                  <a:lnTo>
                    <a:pt x="268308" y="1382"/>
                  </a:lnTo>
                  <a:lnTo>
                    <a:pt x="285172" y="734"/>
                  </a:lnTo>
                  <a:lnTo>
                    <a:pt x="301721" y="291"/>
                  </a:lnTo>
                  <a:lnTo>
                    <a:pt x="317777" y="0"/>
                  </a:lnTo>
                  <a:lnTo>
                    <a:pt x="333337" y="142"/>
                  </a:lnTo>
                  <a:lnTo>
                    <a:pt x="348479" y="1302"/>
                  </a:lnTo>
                  <a:lnTo>
                    <a:pt x="363293" y="3721"/>
                  </a:lnTo>
                  <a:lnTo>
                    <a:pt x="377701" y="7484"/>
                  </a:lnTo>
                  <a:lnTo>
                    <a:pt x="391462" y="12684"/>
                  </a:lnTo>
                  <a:lnTo>
                    <a:pt x="404496" y="19222"/>
                  </a:lnTo>
                  <a:lnTo>
                    <a:pt x="416707" y="26865"/>
                  </a:lnTo>
                  <a:lnTo>
                    <a:pt x="427916" y="35359"/>
                  </a:lnTo>
                  <a:lnTo>
                    <a:pt x="438122" y="44470"/>
                  </a:lnTo>
                  <a:lnTo>
                    <a:pt x="447469" y="53857"/>
                  </a:lnTo>
                  <a:lnTo>
                    <a:pt x="456141" y="63077"/>
                  </a:lnTo>
                  <a:lnTo>
                    <a:pt x="464307" y="71915"/>
                  </a:lnTo>
                  <a:lnTo>
                    <a:pt x="471947" y="80663"/>
                  </a:lnTo>
                  <a:lnTo>
                    <a:pt x="478858" y="89989"/>
                  </a:lnTo>
                  <a:lnTo>
                    <a:pt x="484981" y="100237"/>
                  </a:lnTo>
                  <a:lnTo>
                    <a:pt x="490077" y="111580"/>
                  </a:lnTo>
                  <a:lnTo>
                    <a:pt x="493669" y="124185"/>
                  </a:lnTo>
                  <a:lnTo>
                    <a:pt x="495637" y="137995"/>
                  </a:lnTo>
                  <a:lnTo>
                    <a:pt x="496161" y="152490"/>
                  </a:lnTo>
                  <a:lnTo>
                    <a:pt x="495533" y="166825"/>
                  </a:lnTo>
                  <a:lnTo>
                    <a:pt x="494035" y="180529"/>
                  </a:lnTo>
                  <a:lnTo>
                    <a:pt x="491743" y="193338"/>
                  </a:lnTo>
                  <a:lnTo>
                    <a:pt x="488536" y="205020"/>
                  </a:lnTo>
                  <a:lnTo>
                    <a:pt x="484413" y="215580"/>
                  </a:lnTo>
                  <a:lnTo>
                    <a:pt x="479341" y="225181"/>
                  </a:lnTo>
                  <a:lnTo>
                    <a:pt x="473180" y="234032"/>
                  </a:lnTo>
                  <a:lnTo>
                    <a:pt x="465958" y="242327"/>
                  </a:lnTo>
                  <a:lnTo>
                    <a:pt x="457837" y="250223"/>
                  </a:lnTo>
                  <a:lnTo>
                    <a:pt x="449015" y="257841"/>
                  </a:lnTo>
                  <a:lnTo>
                    <a:pt x="439674" y="265265"/>
                  </a:lnTo>
                  <a:lnTo>
                    <a:pt x="429962" y="272558"/>
                  </a:lnTo>
                  <a:lnTo>
                    <a:pt x="419991" y="279761"/>
                  </a:lnTo>
                  <a:lnTo>
                    <a:pt x="409839" y="286899"/>
                  </a:lnTo>
                  <a:lnTo>
                    <a:pt x="399565" y="293827"/>
                  </a:lnTo>
                  <a:lnTo>
                    <a:pt x="389208" y="300253"/>
                  </a:lnTo>
                  <a:lnTo>
                    <a:pt x="378794" y="306061"/>
                  </a:lnTo>
                  <a:lnTo>
                    <a:pt x="368343" y="311452"/>
                  </a:lnTo>
                  <a:lnTo>
                    <a:pt x="357865" y="316839"/>
                  </a:lnTo>
                  <a:lnTo>
                    <a:pt x="347394" y="322475"/>
                  </a:lnTo>
                  <a:lnTo>
                    <a:pt x="337753" y="328755"/>
                  </a:lnTo>
                  <a:lnTo>
                    <a:pt x="330481" y="336267"/>
                  </a:lnTo>
                  <a:lnTo>
                    <a:pt x="326229" y="345213"/>
                  </a:lnTo>
                  <a:lnTo>
                    <a:pt x="324835" y="355308"/>
                  </a:lnTo>
                  <a:lnTo>
                    <a:pt x="325794" y="365993"/>
                  </a:lnTo>
                  <a:lnTo>
                    <a:pt x="328548" y="376876"/>
                  </a:lnTo>
                  <a:lnTo>
                    <a:pt x="332613" y="387605"/>
                  </a:lnTo>
                  <a:lnTo>
                    <a:pt x="337609" y="397801"/>
                  </a:lnTo>
                  <a:lnTo>
                    <a:pt x="343256" y="407329"/>
                  </a:lnTo>
                  <a:lnTo>
                    <a:pt x="349517" y="416557"/>
                  </a:lnTo>
                  <a:lnTo>
                    <a:pt x="356558" y="426213"/>
                  </a:lnTo>
                  <a:lnTo>
                    <a:pt x="364404" y="436672"/>
                  </a:lnTo>
                  <a:lnTo>
                    <a:pt x="372794" y="447649"/>
                  </a:lnTo>
                  <a:lnTo>
                    <a:pt x="381272" y="458411"/>
                  </a:lnTo>
                  <a:lnTo>
                    <a:pt x="389567" y="468544"/>
                  </a:lnTo>
                  <a:lnTo>
                    <a:pt x="397595" y="478127"/>
                  </a:lnTo>
                  <a:lnTo>
                    <a:pt x="405365" y="487549"/>
                  </a:lnTo>
                  <a:lnTo>
                    <a:pt x="412929" y="497079"/>
                  </a:lnTo>
                  <a:lnTo>
                    <a:pt x="420501" y="507142"/>
                  </a:lnTo>
                  <a:lnTo>
                    <a:pt x="428431" y="518355"/>
                  </a:lnTo>
                  <a:lnTo>
                    <a:pt x="436883" y="530937"/>
                  </a:lnTo>
                  <a:lnTo>
                    <a:pt x="445850" y="544458"/>
                  </a:lnTo>
                  <a:lnTo>
                    <a:pt x="455248" y="558066"/>
                  </a:lnTo>
                  <a:lnTo>
                    <a:pt x="464974" y="571246"/>
                  </a:lnTo>
                  <a:lnTo>
                    <a:pt x="474776" y="583686"/>
                  </a:lnTo>
                  <a:lnTo>
                    <a:pt x="484276" y="595113"/>
                  </a:lnTo>
                  <a:lnTo>
                    <a:pt x="493293" y="605503"/>
                  </a:lnTo>
                  <a:lnTo>
                    <a:pt x="501821" y="615157"/>
                  </a:lnTo>
                  <a:lnTo>
                    <a:pt x="509935" y="624576"/>
                  </a:lnTo>
                  <a:lnTo>
                    <a:pt x="517733" y="634065"/>
                  </a:lnTo>
                  <a:lnTo>
                    <a:pt x="525463" y="643578"/>
                  </a:lnTo>
                  <a:lnTo>
                    <a:pt x="533499" y="652819"/>
                  </a:lnTo>
                  <a:lnTo>
                    <a:pt x="542023" y="661631"/>
                  </a:lnTo>
                  <a:lnTo>
                    <a:pt x="551038" y="670005"/>
                  </a:lnTo>
                  <a:lnTo>
                    <a:pt x="560468" y="678009"/>
                  </a:lnTo>
                  <a:lnTo>
                    <a:pt x="570207" y="685715"/>
                  </a:lnTo>
                  <a:lnTo>
                    <a:pt x="579713" y="692898"/>
                  </a:lnTo>
                  <a:lnTo>
                    <a:pt x="588958" y="699734"/>
                  </a:lnTo>
                  <a:lnTo>
                    <a:pt x="598752" y="706825"/>
                  </a:lnTo>
                  <a:lnTo>
                    <a:pt x="610653" y="715311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09394" y="852808"/>
              <a:ext cx="237512" cy="243502"/>
            </a:xfrm>
            <a:custGeom>
              <a:avLst/>
              <a:gdLst/>
              <a:ahLst/>
              <a:cxnLst/>
              <a:rect l="0" t="0" r="0" b="0"/>
              <a:pathLst>
                <a:path w="237512" h="243502">
                  <a:moveTo>
                    <a:pt x="127683" y="10528"/>
                  </a:moveTo>
                  <a:lnTo>
                    <a:pt x="113149" y="13529"/>
                  </a:lnTo>
                  <a:lnTo>
                    <a:pt x="100518" y="16952"/>
                  </a:lnTo>
                  <a:lnTo>
                    <a:pt x="88617" y="21152"/>
                  </a:lnTo>
                  <a:lnTo>
                    <a:pt x="77308" y="26225"/>
                  </a:lnTo>
                  <a:lnTo>
                    <a:pt x="66764" y="32355"/>
                  </a:lnTo>
                  <a:lnTo>
                    <a:pt x="57031" y="39543"/>
                  </a:lnTo>
                  <a:lnTo>
                    <a:pt x="48014" y="47803"/>
                  </a:lnTo>
                  <a:lnTo>
                    <a:pt x="39568" y="57246"/>
                  </a:lnTo>
                  <a:lnTo>
                    <a:pt x="31555" y="67820"/>
                  </a:lnTo>
                  <a:lnTo>
                    <a:pt x="24020" y="79342"/>
                  </a:lnTo>
                  <a:lnTo>
                    <a:pt x="17179" y="91600"/>
                  </a:lnTo>
                  <a:lnTo>
                    <a:pt x="11103" y="104396"/>
                  </a:lnTo>
                  <a:lnTo>
                    <a:pt x="6040" y="117410"/>
                  </a:lnTo>
                  <a:lnTo>
                    <a:pt x="2469" y="130221"/>
                  </a:lnTo>
                  <a:lnTo>
                    <a:pt x="515" y="142613"/>
                  </a:lnTo>
                  <a:lnTo>
                    <a:pt x="0" y="154561"/>
                  </a:lnTo>
                  <a:lnTo>
                    <a:pt x="635" y="166124"/>
                  </a:lnTo>
                  <a:lnTo>
                    <a:pt x="2142" y="177382"/>
                  </a:lnTo>
                  <a:lnTo>
                    <a:pt x="4609" y="188249"/>
                  </a:lnTo>
                  <a:lnTo>
                    <a:pt x="8467" y="198481"/>
                  </a:lnTo>
                  <a:lnTo>
                    <a:pt x="13839" y="207991"/>
                  </a:lnTo>
                  <a:lnTo>
                    <a:pt x="20565" y="216684"/>
                  </a:lnTo>
                  <a:lnTo>
                    <a:pt x="28375" y="224377"/>
                  </a:lnTo>
                  <a:lnTo>
                    <a:pt x="37009" y="231061"/>
                  </a:lnTo>
                  <a:lnTo>
                    <a:pt x="46569" y="236549"/>
                  </a:lnTo>
                  <a:lnTo>
                    <a:pt x="57496" y="240413"/>
                  </a:lnTo>
                  <a:lnTo>
                    <a:pt x="69917" y="242572"/>
                  </a:lnTo>
                  <a:lnTo>
                    <a:pt x="83512" y="243395"/>
                  </a:lnTo>
                  <a:lnTo>
                    <a:pt x="97708" y="243501"/>
                  </a:lnTo>
                  <a:lnTo>
                    <a:pt x="112104" y="243313"/>
                  </a:lnTo>
                  <a:lnTo>
                    <a:pt x="126346" y="242886"/>
                  </a:lnTo>
                  <a:lnTo>
                    <a:pt x="140055" y="242001"/>
                  </a:lnTo>
                  <a:lnTo>
                    <a:pt x="153083" y="240552"/>
                  </a:lnTo>
                  <a:lnTo>
                    <a:pt x="165304" y="238409"/>
                  </a:lnTo>
                  <a:lnTo>
                    <a:pt x="176526" y="235361"/>
                  </a:lnTo>
                  <a:lnTo>
                    <a:pt x="186745" y="231373"/>
                  </a:lnTo>
                  <a:lnTo>
                    <a:pt x="196101" y="226406"/>
                  </a:lnTo>
                  <a:lnTo>
                    <a:pt x="204781" y="220321"/>
                  </a:lnTo>
                  <a:lnTo>
                    <a:pt x="212948" y="213145"/>
                  </a:lnTo>
                  <a:lnTo>
                    <a:pt x="220418" y="204716"/>
                  </a:lnTo>
                  <a:lnTo>
                    <a:pt x="226684" y="194624"/>
                  </a:lnTo>
                  <a:lnTo>
                    <a:pt x="231561" y="182795"/>
                  </a:lnTo>
                  <a:lnTo>
                    <a:pt x="235005" y="169444"/>
                  </a:lnTo>
                  <a:lnTo>
                    <a:pt x="236949" y="154888"/>
                  </a:lnTo>
                  <a:lnTo>
                    <a:pt x="237511" y="139439"/>
                  </a:lnTo>
                  <a:lnTo>
                    <a:pt x="236770" y="123678"/>
                  </a:lnTo>
                  <a:lnTo>
                    <a:pt x="234685" y="108411"/>
                  </a:lnTo>
                  <a:lnTo>
                    <a:pt x="231356" y="94041"/>
                  </a:lnTo>
                  <a:lnTo>
                    <a:pt x="226834" y="80768"/>
                  </a:lnTo>
                  <a:lnTo>
                    <a:pt x="221051" y="68765"/>
                  </a:lnTo>
                  <a:lnTo>
                    <a:pt x="214086" y="57991"/>
                  </a:lnTo>
                  <a:lnTo>
                    <a:pt x="206139" y="48415"/>
                  </a:lnTo>
                  <a:lnTo>
                    <a:pt x="197434" y="40112"/>
                  </a:lnTo>
                  <a:lnTo>
                    <a:pt x="188181" y="33003"/>
                  </a:lnTo>
                  <a:lnTo>
                    <a:pt x="178804" y="26841"/>
                  </a:lnTo>
                  <a:lnTo>
                    <a:pt x="168916" y="20586"/>
                  </a:lnTo>
                  <a:lnTo>
                    <a:pt x="156533" y="12568"/>
                  </a:lnTo>
                  <a:lnTo>
                    <a:pt x="138212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74192" y="816614"/>
              <a:ext cx="209214" cy="302148"/>
            </a:xfrm>
            <a:custGeom>
              <a:avLst/>
              <a:gdLst/>
              <a:ahLst/>
              <a:cxnLst/>
              <a:rect l="0" t="0" r="0" b="0"/>
              <a:pathLst>
                <a:path w="209214" h="302148">
                  <a:moveTo>
                    <a:pt x="162968" y="4608"/>
                  </a:moveTo>
                  <a:lnTo>
                    <a:pt x="154167" y="1809"/>
                  </a:lnTo>
                  <a:lnTo>
                    <a:pt x="145820" y="307"/>
                  </a:lnTo>
                  <a:lnTo>
                    <a:pt x="137117" y="0"/>
                  </a:lnTo>
                  <a:lnTo>
                    <a:pt x="127823" y="680"/>
                  </a:lnTo>
                  <a:lnTo>
                    <a:pt x="117680" y="2147"/>
                  </a:lnTo>
                  <a:lnTo>
                    <a:pt x="106639" y="4221"/>
                  </a:lnTo>
                  <a:lnTo>
                    <a:pt x="94972" y="6903"/>
                  </a:lnTo>
                  <a:lnTo>
                    <a:pt x="83150" y="10374"/>
                  </a:lnTo>
                  <a:lnTo>
                    <a:pt x="71466" y="14669"/>
                  </a:lnTo>
                  <a:lnTo>
                    <a:pt x="60182" y="19688"/>
                  </a:lnTo>
                  <a:lnTo>
                    <a:pt x="49604" y="25281"/>
                  </a:lnTo>
                  <a:lnTo>
                    <a:pt x="39826" y="31307"/>
                  </a:lnTo>
                  <a:lnTo>
                    <a:pt x="30768" y="37812"/>
                  </a:lnTo>
                  <a:lnTo>
                    <a:pt x="22290" y="45010"/>
                  </a:lnTo>
                  <a:lnTo>
                    <a:pt x="14267" y="52964"/>
                  </a:lnTo>
                  <a:lnTo>
                    <a:pt x="7233" y="61593"/>
                  </a:lnTo>
                  <a:lnTo>
                    <a:pt x="2325" y="70764"/>
                  </a:lnTo>
                  <a:lnTo>
                    <a:pt x="0" y="80328"/>
                  </a:lnTo>
                  <a:lnTo>
                    <a:pt x="408" y="89682"/>
                  </a:lnTo>
                  <a:lnTo>
                    <a:pt x="3722" y="97817"/>
                  </a:lnTo>
                  <a:lnTo>
                    <a:pt x="9729" y="104286"/>
                  </a:lnTo>
                  <a:lnTo>
                    <a:pt x="17795" y="109305"/>
                  </a:lnTo>
                  <a:lnTo>
                    <a:pt x="27094" y="113454"/>
                  </a:lnTo>
                  <a:lnTo>
                    <a:pt x="37049" y="117175"/>
                  </a:lnTo>
                  <a:lnTo>
                    <a:pt x="47660" y="120711"/>
                  </a:lnTo>
                  <a:lnTo>
                    <a:pt x="59373" y="124181"/>
                  </a:lnTo>
                  <a:lnTo>
                    <a:pt x="72355" y="127636"/>
                  </a:lnTo>
                  <a:lnTo>
                    <a:pt x="86176" y="131094"/>
                  </a:lnTo>
                  <a:lnTo>
                    <a:pt x="99999" y="134562"/>
                  </a:lnTo>
                  <a:lnTo>
                    <a:pt x="113336" y="138041"/>
                  </a:lnTo>
                  <a:lnTo>
                    <a:pt x="126054" y="141528"/>
                  </a:lnTo>
                  <a:lnTo>
                    <a:pt x="138202" y="145022"/>
                  </a:lnTo>
                  <a:lnTo>
                    <a:pt x="149885" y="148525"/>
                  </a:lnTo>
                  <a:lnTo>
                    <a:pt x="161053" y="152200"/>
                  </a:lnTo>
                  <a:lnTo>
                    <a:pt x="171494" y="156353"/>
                  </a:lnTo>
                  <a:lnTo>
                    <a:pt x="181143" y="161121"/>
                  </a:lnTo>
                  <a:lnTo>
                    <a:pt x="189760" y="166800"/>
                  </a:lnTo>
                  <a:lnTo>
                    <a:pt x="196871" y="173901"/>
                  </a:lnTo>
                  <a:lnTo>
                    <a:pt x="202351" y="182567"/>
                  </a:lnTo>
                  <a:lnTo>
                    <a:pt x="206217" y="192473"/>
                  </a:lnTo>
                  <a:lnTo>
                    <a:pt x="208453" y="203031"/>
                  </a:lnTo>
                  <a:lnTo>
                    <a:pt x="209213" y="213828"/>
                  </a:lnTo>
                  <a:lnTo>
                    <a:pt x="208607" y="224499"/>
                  </a:lnTo>
                  <a:lnTo>
                    <a:pt x="206614" y="234657"/>
                  </a:lnTo>
                  <a:lnTo>
                    <a:pt x="203346" y="244146"/>
                  </a:lnTo>
                  <a:lnTo>
                    <a:pt x="198865" y="252838"/>
                  </a:lnTo>
                  <a:lnTo>
                    <a:pt x="193109" y="260538"/>
                  </a:lnTo>
                  <a:lnTo>
                    <a:pt x="186163" y="267239"/>
                  </a:lnTo>
                  <a:lnTo>
                    <a:pt x="178228" y="273080"/>
                  </a:lnTo>
                  <a:lnTo>
                    <a:pt x="169531" y="278246"/>
                  </a:lnTo>
                  <a:lnTo>
                    <a:pt x="160275" y="282910"/>
                  </a:lnTo>
                  <a:lnTo>
                    <a:pt x="150619" y="287215"/>
                  </a:lnTo>
                  <a:lnTo>
                    <a:pt x="140686" y="291267"/>
                  </a:lnTo>
                  <a:lnTo>
                    <a:pt x="130560" y="295135"/>
                  </a:lnTo>
                  <a:lnTo>
                    <a:pt x="120303" y="298547"/>
                  </a:lnTo>
                  <a:lnTo>
                    <a:pt x="109957" y="300926"/>
                  </a:lnTo>
                  <a:lnTo>
                    <a:pt x="99555" y="302046"/>
                  </a:lnTo>
                  <a:lnTo>
                    <a:pt x="89187" y="302147"/>
                  </a:lnTo>
                  <a:lnTo>
                    <a:pt x="77773" y="301777"/>
                  </a:lnTo>
                  <a:lnTo>
                    <a:pt x="62075" y="300900"/>
                  </a:lnTo>
                  <a:lnTo>
                    <a:pt x="36626" y="299406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46360" y="841213"/>
              <a:ext cx="179189" cy="253751"/>
            </a:xfrm>
            <a:custGeom>
              <a:avLst/>
              <a:gdLst/>
              <a:ahLst/>
              <a:cxnLst/>
              <a:rect l="0" t="0" r="0" b="0"/>
              <a:pathLst>
                <a:path w="179189" h="253751">
                  <a:moveTo>
                    <a:pt x="27671" y="95823"/>
                  </a:moveTo>
                  <a:lnTo>
                    <a:pt x="39406" y="95823"/>
                  </a:lnTo>
                  <a:lnTo>
                    <a:pt x="50535" y="95823"/>
                  </a:lnTo>
                  <a:lnTo>
                    <a:pt x="62128" y="95818"/>
                  </a:lnTo>
                  <a:lnTo>
                    <a:pt x="74117" y="95645"/>
                  </a:lnTo>
                  <a:lnTo>
                    <a:pt x="86128" y="94997"/>
                  </a:lnTo>
                  <a:lnTo>
                    <a:pt x="97931" y="93744"/>
                  </a:lnTo>
                  <a:lnTo>
                    <a:pt x="109458" y="91918"/>
                  </a:lnTo>
                  <a:lnTo>
                    <a:pt x="120726" y="89622"/>
                  </a:lnTo>
                  <a:lnTo>
                    <a:pt x="131781" y="86961"/>
                  </a:lnTo>
                  <a:lnTo>
                    <a:pt x="142509" y="83870"/>
                  </a:lnTo>
                  <a:lnTo>
                    <a:pt x="152646" y="80117"/>
                  </a:lnTo>
                  <a:lnTo>
                    <a:pt x="162079" y="75625"/>
                  </a:lnTo>
                  <a:lnTo>
                    <a:pt x="170210" y="70304"/>
                  </a:lnTo>
                  <a:lnTo>
                    <a:pt x="175930" y="63975"/>
                  </a:lnTo>
                  <a:lnTo>
                    <a:pt x="178843" y="56645"/>
                  </a:lnTo>
                  <a:lnTo>
                    <a:pt x="179188" y="48621"/>
                  </a:lnTo>
                  <a:lnTo>
                    <a:pt x="177450" y="40397"/>
                  </a:lnTo>
                  <a:lnTo>
                    <a:pt x="174133" y="32280"/>
                  </a:lnTo>
                  <a:lnTo>
                    <a:pt x="169503" y="24544"/>
                  </a:lnTo>
                  <a:lnTo>
                    <a:pt x="163589" y="17502"/>
                  </a:lnTo>
                  <a:lnTo>
                    <a:pt x="156502" y="11260"/>
                  </a:lnTo>
                  <a:lnTo>
                    <a:pt x="148290" y="6068"/>
                  </a:lnTo>
                  <a:lnTo>
                    <a:pt x="138868" y="2404"/>
                  </a:lnTo>
                  <a:lnTo>
                    <a:pt x="128303" y="389"/>
                  </a:lnTo>
                  <a:lnTo>
                    <a:pt x="116784" y="0"/>
                  </a:lnTo>
                  <a:lnTo>
                    <a:pt x="104528" y="1252"/>
                  </a:lnTo>
                  <a:lnTo>
                    <a:pt x="91737" y="3986"/>
                  </a:lnTo>
                  <a:lnTo>
                    <a:pt x="78894" y="8091"/>
                  </a:lnTo>
                  <a:lnTo>
                    <a:pt x="66733" y="13587"/>
                  </a:lnTo>
                  <a:lnTo>
                    <a:pt x="55598" y="20355"/>
                  </a:lnTo>
                  <a:lnTo>
                    <a:pt x="45648" y="28169"/>
                  </a:lnTo>
                  <a:lnTo>
                    <a:pt x="37029" y="36784"/>
                  </a:lnTo>
                  <a:lnTo>
                    <a:pt x="29676" y="45986"/>
                  </a:lnTo>
                  <a:lnTo>
                    <a:pt x="23380" y="55604"/>
                  </a:lnTo>
                  <a:lnTo>
                    <a:pt x="17901" y="65513"/>
                  </a:lnTo>
                  <a:lnTo>
                    <a:pt x="13027" y="75627"/>
                  </a:lnTo>
                  <a:lnTo>
                    <a:pt x="8750" y="86046"/>
                  </a:lnTo>
                  <a:lnTo>
                    <a:pt x="5249" y="97033"/>
                  </a:lnTo>
                  <a:lnTo>
                    <a:pt x="2564" y="108682"/>
                  </a:lnTo>
                  <a:lnTo>
                    <a:pt x="761" y="120778"/>
                  </a:lnTo>
                  <a:lnTo>
                    <a:pt x="0" y="132898"/>
                  </a:lnTo>
                  <a:lnTo>
                    <a:pt x="273" y="144787"/>
                  </a:lnTo>
                  <a:lnTo>
                    <a:pt x="1591" y="156210"/>
                  </a:lnTo>
                  <a:lnTo>
                    <a:pt x="4072" y="166881"/>
                  </a:lnTo>
                  <a:lnTo>
                    <a:pt x="7667" y="176723"/>
                  </a:lnTo>
                  <a:lnTo>
                    <a:pt x="12198" y="185823"/>
                  </a:lnTo>
                  <a:lnTo>
                    <a:pt x="17456" y="194330"/>
                  </a:lnTo>
                  <a:lnTo>
                    <a:pt x="23255" y="202390"/>
                  </a:lnTo>
                  <a:lnTo>
                    <a:pt x="29605" y="210128"/>
                  </a:lnTo>
                  <a:lnTo>
                    <a:pt x="36698" y="217638"/>
                  </a:lnTo>
                  <a:lnTo>
                    <a:pt x="44587" y="224981"/>
                  </a:lnTo>
                  <a:lnTo>
                    <a:pt x="53342" y="231880"/>
                  </a:lnTo>
                  <a:lnTo>
                    <a:pt x="63130" y="237753"/>
                  </a:lnTo>
                  <a:lnTo>
                    <a:pt x="73922" y="242368"/>
                  </a:lnTo>
                  <a:lnTo>
                    <a:pt x="84958" y="245811"/>
                  </a:lnTo>
                  <a:lnTo>
                    <a:pt x="95928" y="248661"/>
                  </a:lnTo>
                  <a:lnTo>
                    <a:pt x="107793" y="251164"/>
                  </a:lnTo>
                  <a:lnTo>
                    <a:pt x="122427" y="25375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74072" y="915979"/>
              <a:ext cx="147400" cy="178985"/>
            </a:xfrm>
            <a:custGeom>
              <a:avLst/>
              <a:gdLst/>
              <a:ahLst/>
              <a:cxnLst/>
              <a:rect l="0" t="0" r="0" b="0"/>
              <a:pathLst>
                <a:path w="147400" h="178985">
                  <a:moveTo>
                    <a:pt x="0" y="0"/>
                  </a:moveTo>
                  <a:lnTo>
                    <a:pt x="5868" y="8801"/>
                  </a:lnTo>
                  <a:lnTo>
                    <a:pt x="11432" y="17148"/>
                  </a:lnTo>
                  <a:lnTo>
                    <a:pt x="17236" y="25847"/>
                  </a:lnTo>
                  <a:lnTo>
                    <a:pt x="23489" y="34967"/>
                  </a:lnTo>
                  <a:lnTo>
                    <a:pt x="30468" y="44462"/>
                  </a:lnTo>
                  <a:lnTo>
                    <a:pt x="38244" y="54254"/>
                  </a:lnTo>
                  <a:lnTo>
                    <a:pt x="46573" y="64269"/>
                  </a:lnTo>
                  <a:lnTo>
                    <a:pt x="55004" y="74442"/>
                  </a:lnTo>
                  <a:lnTo>
                    <a:pt x="63264" y="84724"/>
                  </a:lnTo>
                  <a:lnTo>
                    <a:pt x="71266" y="94916"/>
                  </a:lnTo>
                  <a:lnTo>
                    <a:pt x="79020" y="104685"/>
                  </a:lnTo>
                  <a:lnTo>
                    <a:pt x="86567" y="113885"/>
                  </a:lnTo>
                  <a:lnTo>
                    <a:pt x="93957" y="122539"/>
                  </a:lnTo>
                  <a:lnTo>
                    <a:pt x="101233" y="130737"/>
                  </a:lnTo>
                  <a:lnTo>
                    <a:pt x="108424" y="138582"/>
                  </a:lnTo>
                  <a:lnTo>
                    <a:pt x="115444" y="146059"/>
                  </a:lnTo>
                  <a:lnTo>
                    <a:pt x="122889" y="153869"/>
                  </a:lnTo>
                  <a:lnTo>
                    <a:pt x="132533" y="163818"/>
                  </a:lnTo>
                  <a:lnTo>
                    <a:pt x="147399" y="178984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58259" y="863336"/>
              <a:ext cx="400084" cy="673825"/>
            </a:xfrm>
            <a:custGeom>
              <a:avLst/>
              <a:gdLst/>
              <a:ahLst/>
              <a:cxnLst/>
              <a:rect l="0" t="0" r="0" b="0"/>
              <a:pathLst>
                <a:path w="400084" h="673825">
                  <a:moveTo>
                    <a:pt x="400083" y="0"/>
                  </a:moveTo>
                  <a:lnTo>
                    <a:pt x="394215" y="8802"/>
                  </a:lnTo>
                  <a:lnTo>
                    <a:pt x="388651" y="17148"/>
                  </a:lnTo>
                  <a:lnTo>
                    <a:pt x="382847" y="25852"/>
                  </a:lnTo>
                  <a:lnTo>
                    <a:pt x="376593" y="35145"/>
                  </a:lnTo>
                  <a:lnTo>
                    <a:pt x="369615" y="45289"/>
                  </a:lnTo>
                  <a:lnTo>
                    <a:pt x="361834" y="56339"/>
                  </a:lnTo>
                  <a:lnTo>
                    <a:pt x="353332" y="68351"/>
                  </a:lnTo>
                  <a:lnTo>
                    <a:pt x="344253" y="81470"/>
                  </a:lnTo>
                  <a:lnTo>
                    <a:pt x="334744" y="95656"/>
                  </a:lnTo>
                  <a:lnTo>
                    <a:pt x="325089" y="110419"/>
                  </a:lnTo>
                  <a:lnTo>
                    <a:pt x="315688" y="124940"/>
                  </a:lnTo>
                  <a:lnTo>
                    <a:pt x="306738" y="138773"/>
                  </a:lnTo>
                  <a:lnTo>
                    <a:pt x="298255" y="151670"/>
                  </a:lnTo>
                  <a:lnTo>
                    <a:pt x="290171" y="163412"/>
                  </a:lnTo>
                  <a:lnTo>
                    <a:pt x="282402" y="174021"/>
                  </a:lnTo>
                  <a:lnTo>
                    <a:pt x="275031" y="183994"/>
                  </a:lnTo>
                  <a:lnTo>
                    <a:pt x="268300" y="194160"/>
                  </a:lnTo>
                  <a:lnTo>
                    <a:pt x="262279" y="204968"/>
                  </a:lnTo>
                  <a:lnTo>
                    <a:pt x="256574" y="216351"/>
                  </a:lnTo>
                  <a:lnTo>
                    <a:pt x="250442" y="227919"/>
                  </a:lnTo>
                  <a:lnTo>
                    <a:pt x="243502" y="239411"/>
                  </a:lnTo>
                  <a:lnTo>
                    <a:pt x="235872" y="250889"/>
                  </a:lnTo>
                  <a:lnTo>
                    <a:pt x="227979" y="262655"/>
                  </a:lnTo>
                  <a:lnTo>
                    <a:pt x="220113" y="274864"/>
                  </a:lnTo>
                  <a:lnTo>
                    <a:pt x="212391" y="287520"/>
                  </a:lnTo>
                  <a:lnTo>
                    <a:pt x="204833" y="300555"/>
                  </a:lnTo>
                  <a:lnTo>
                    <a:pt x="197421" y="313883"/>
                  </a:lnTo>
                  <a:lnTo>
                    <a:pt x="190122" y="327428"/>
                  </a:lnTo>
                  <a:lnTo>
                    <a:pt x="182908" y="341128"/>
                  </a:lnTo>
                  <a:lnTo>
                    <a:pt x="175755" y="354930"/>
                  </a:lnTo>
                  <a:lnTo>
                    <a:pt x="168644" y="368639"/>
                  </a:lnTo>
                  <a:lnTo>
                    <a:pt x="161563" y="381924"/>
                  </a:lnTo>
                  <a:lnTo>
                    <a:pt x="154503" y="394643"/>
                  </a:lnTo>
                  <a:lnTo>
                    <a:pt x="147456" y="406980"/>
                  </a:lnTo>
                  <a:lnTo>
                    <a:pt x="140418" y="419338"/>
                  </a:lnTo>
                  <a:lnTo>
                    <a:pt x="133386" y="431952"/>
                  </a:lnTo>
                  <a:lnTo>
                    <a:pt x="126358" y="444883"/>
                  </a:lnTo>
                  <a:lnTo>
                    <a:pt x="119334" y="458104"/>
                  </a:lnTo>
                  <a:lnTo>
                    <a:pt x="112311" y="471553"/>
                  </a:lnTo>
                  <a:lnTo>
                    <a:pt x="105290" y="485009"/>
                  </a:lnTo>
                  <a:lnTo>
                    <a:pt x="98269" y="498116"/>
                  </a:lnTo>
                  <a:lnTo>
                    <a:pt x="91249" y="510713"/>
                  </a:lnTo>
                  <a:lnTo>
                    <a:pt x="84229" y="522967"/>
                  </a:lnTo>
                  <a:lnTo>
                    <a:pt x="77209" y="535268"/>
                  </a:lnTo>
                  <a:lnTo>
                    <a:pt x="70190" y="547839"/>
                  </a:lnTo>
                  <a:lnTo>
                    <a:pt x="63171" y="560572"/>
                  </a:lnTo>
                  <a:lnTo>
                    <a:pt x="56152" y="573127"/>
                  </a:lnTo>
                  <a:lnTo>
                    <a:pt x="49133" y="585320"/>
                  </a:lnTo>
                  <a:lnTo>
                    <a:pt x="42114" y="597288"/>
                  </a:lnTo>
                  <a:lnTo>
                    <a:pt x="35095" y="609391"/>
                  </a:lnTo>
                  <a:lnTo>
                    <a:pt x="28085" y="621811"/>
                  </a:lnTo>
                  <a:lnTo>
                    <a:pt x="21387" y="633978"/>
                  </a:lnTo>
                  <a:lnTo>
                    <a:pt x="14937" y="645844"/>
                  </a:lnTo>
                  <a:lnTo>
                    <a:pt x="8169" y="658457"/>
                  </a:lnTo>
                  <a:lnTo>
                    <a:pt x="0" y="673824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58010" y="1242362"/>
              <a:ext cx="1600333" cy="210571"/>
            </a:xfrm>
            <a:custGeom>
              <a:avLst/>
              <a:gdLst/>
              <a:ahLst/>
              <a:cxnLst/>
              <a:rect l="0" t="0" r="0" b="0"/>
              <a:pathLst>
                <a:path w="1600333" h="210571">
                  <a:moveTo>
                    <a:pt x="1600332" y="0"/>
                  </a:moveTo>
                  <a:lnTo>
                    <a:pt x="1594464" y="8802"/>
                  </a:lnTo>
                  <a:lnTo>
                    <a:pt x="1588900" y="17148"/>
                  </a:lnTo>
                  <a:lnTo>
                    <a:pt x="1583100" y="25843"/>
                  </a:lnTo>
                  <a:lnTo>
                    <a:pt x="1577020" y="34791"/>
                  </a:lnTo>
                  <a:lnTo>
                    <a:pt x="1570690" y="43637"/>
                  </a:lnTo>
                  <a:lnTo>
                    <a:pt x="1564162" y="52176"/>
                  </a:lnTo>
                  <a:lnTo>
                    <a:pt x="1557486" y="60364"/>
                  </a:lnTo>
                  <a:lnTo>
                    <a:pt x="1550703" y="68242"/>
                  </a:lnTo>
                  <a:lnTo>
                    <a:pt x="1543836" y="75872"/>
                  </a:lnTo>
                  <a:lnTo>
                    <a:pt x="1536581" y="83318"/>
                  </a:lnTo>
                  <a:lnTo>
                    <a:pt x="1528339" y="90631"/>
                  </a:lnTo>
                  <a:lnTo>
                    <a:pt x="1518868" y="97847"/>
                  </a:lnTo>
                  <a:lnTo>
                    <a:pt x="1508405" y="104829"/>
                  </a:lnTo>
                  <a:lnTo>
                    <a:pt x="1497463" y="111291"/>
                  </a:lnTo>
                  <a:lnTo>
                    <a:pt x="1486387" y="117124"/>
                  </a:lnTo>
                  <a:lnTo>
                    <a:pt x="1474848" y="122532"/>
                  </a:lnTo>
                  <a:lnTo>
                    <a:pt x="1461978" y="127930"/>
                  </a:lnTo>
                  <a:lnTo>
                    <a:pt x="1447405" y="133551"/>
                  </a:lnTo>
                  <a:lnTo>
                    <a:pt x="1431703" y="138971"/>
                  </a:lnTo>
                  <a:lnTo>
                    <a:pt x="1416078" y="143246"/>
                  </a:lnTo>
                  <a:lnTo>
                    <a:pt x="1401231" y="145937"/>
                  </a:lnTo>
                  <a:lnTo>
                    <a:pt x="1387179" y="147251"/>
                  </a:lnTo>
                  <a:lnTo>
                    <a:pt x="1373529" y="147752"/>
                  </a:lnTo>
                  <a:lnTo>
                    <a:pt x="1359980" y="147862"/>
                  </a:lnTo>
                  <a:lnTo>
                    <a:pt x="1346389" y="147650"/>
                  </a:lnTo>
                  <a:lnTo>
                    <a:pt x="1332710" y="146917"/>
                  </a:lnTo>
                  <a:lnTo>
                    <a:pt x="1318937" y="145578"/>
                  </a:lnTo>
                  <a:lnTo>
                    <a:pt x="1304922" y="143680"/>
                  </a:lnTo>
                  <a:lnTo>
                    <a:pt x="1290373" y="141329"/>
                  </a:lnTo>
                  <a:lnTo>
                    <a:pt x="1275182" y="138633"/>
                  </a:lnTo>
                  <a:lnTo>
                    <a:pt x="1259556" y="135686"/>
                  </a:lnTo>
                  <a:lnTo>
                    <a:pt x="1243914" y="132562"/>
                  </a:lnTo>
                  <a:lnTo>
                    <a:pt x="1228499" y="129314"/>
                  </a:lnTo>
                  <a:lnTo>
                    <a:pt x="1213216" y="125981"/>
                  </a:lnTo>
                  <a:lnTo>
                    <a:pt x="1197735" y="122591"/>
                  </a:lnTo>
                  <a:lnTo>
                    <a:pt x="1181871" y="119157"/>
                  </a:lnTo>
                  <a:lnTo>
                    <a:pt x="1165436" y="115528"/>
                  </a:lnTo>
                  <a:lnTo>
                    <a:pt x="1148177" y="111406"/>
                  </a:lnTo>
                  <a:lnTo>
                    <a:pt x="1130042" y="106672"/>
                  </a:lnTo>
                  <a:lnTo>
                    <a:pt x="1111132" y="101526"/>
                  </a:lnTo>
                  <a:lnTo>
                    <a:pt x="1091606" y="96379"/>
                  </a:lnTo>
                  <a:lnTo>
                    <a:pt x="1071620" y="91469"/>
                  </a:lnTo>
                  <a:lnTo>
                    <a:pt x="1051302" y="86699"/>
                  </a:lnTo>
                  <a:lnTo>
                    <a:pt x="1030749" y="81736"/>
                  </a:lnTo>
                  <a:lnTo>
                    <a:pt x="1010034" y="76402"/>
                  </a:lnTo>
                  <a:lnTo>
                    <a:pt x="989208" y="70836"/>
                  </a:lnTo>
                  <a:lnTo>
                    <a:pt x="968306" y="65400"/>
                  </a:lnTo>
                  <a:lnTo>
                    <a:pt x="947354" y="60297"/>
                  </a:lnTo>
                  <a:lnTo>
                    <a:pt x="926367" y="55566"/>
                  </a:lnTo>
                  <a:lnTo>
                    <a:pt x="905357" y="51161"/>
                  </a:lnTo>
                  <a:lnTo>
                    <a:pt x="884326" y="47010"/>
                  </a:lnTo>
                  <a:lnTo>
                    <a:pt x="863117" y="42883"/>
                  </a:lnTo>
                  <a:lnTo>
                    <a:pt x="841426" y="38419"/>
                  </a:lnTo>
                  <a:lnTo>
                    <a:pt x="819125" y="33457"/>
                  </a:lnTo>
                  <a:lnTo>
                    <a:pt x="796249" y="28326"/>
                  </a:lnTo>
                  <a:lnTo>
                    <a:pt x="772899" y="23721"/>
                  </a:lnTo>
                  <a:lnTo>
                    <a:pt x="749194" y="19993"/>
                  </a:lnTo>
                  <a:lnTo>
                    <a:pt x="725393" y="17001"/>
                  </a:lnTo>
                  <a:lnTo>
                    <a:pt x="701881" y="14302"/>
                  </a:lnTo>
                  <a:lnTo>
                    <a:pt x="678835" y="11603"/>
                  </a:lnTo>
                  <a:lnTo>
                    <a:pt x="655935" y="8941"/>
                  </a:lnTo>
                  <a:lnTo>
                    <a:pt x="632494" y="6600"/>
                  </a:lnTo>
                  <a:lnTo>
                    <a:pt x="608171" y="4729"/>
                  </a:lnTo>
                  <a:lnTo>
                    <a:pt x="583274" y="3489"/>
                  </a:lnTo>
                  <a:lnTo>
                    <a:pt x="558554" y="3114"/>
                  </a:lnTo>
                  <a:lnTo>
                    <a:pt x="534436" y="3644"/>
                  </a:lnTo>
                  <a:lnTo>
                    <a:pt x="510852" y="4968"/>
                  </a:lnTo>
                  <a:lnTo>
                    <a:pt x="487416" y="6919"/>
                  </a:lnTo>
                  <a:lnTo>
                    <a:pt x="463878" y="9345"/>
                  </a:lnTo>
                  <a:lnTo>
                    <a:pt x="440307" y="12278"/>
                  </a:lnTo>
                  <a:lnTo>
                    <a:pt x="417008" y="15923"/>
                  </a:lnTo>
                  <a:lnTo>
                    <a:pt x="394143" y="20339"/>
                  </a:lnTo>
                  <a:lnTo>
                    <a:pt x="371718" y="25439"/>
                  </a:lnTo>
                  <a:lnTo>
                    <a:pt x="349668" y="31087"/>
                  </a:lnTo>
                  <a:lnTo>
                    <a:pt x="327903" y="37152"/>
                  </a:lnTo>
                  <a:lnTo>
                    <a:pt x="306185" y="43681"/>
                  </a:lnTo>
                  <a:lnTo>
                    <a:pt x="284144" y="50896"/>
                  </a:lnTo>
                  <a:lnTo>
                    <a:pt x="261614" y="58861"/>
                  </a:lnTo>
                  <a:lnTo>
                    <a:pt x="238922" y="67499"/>
                  </a:lnTo>
                  <a:lnTo>
                    <a:pt x="216761" y="76674"/>
                  </a:lnTo>
                  <a:lnTo>
                    <a:pt x="195484" y="86256"/>
                  </a:lnTo>
                  <a:lnTo>
                    <a:pt x="175113" y="96130"/>
                  </a:lnTo>
                  <a:lnTo>
                    <a:pt x="155513" y="106212"/>
                  </a:lnTo>
                  <a:lnTo>
                    <a:pt x="136508" y="116446"/>
                  </a:lnTo>
                  <a:lnTo>
                    <a:pt x="117778" y="127115"/>
                  </a:lnTo>
                  <a:lnTo>
                    <a:pt x="98888" y="138802"/>
                  </a:lnTo>
                  <a:lnTo>
                    <a:pt x="79642" y="151721"/>
                  </a:lnTo>
                  <a:lnTo>
                    <a:pt x="60915" y="165028"/>
                  </a:lnTo>
                  <a:lnTo>
                    <a:pt x="42713" y="178308"/>
                  </a:lnTo>
                  <a:lnTo>
                    <a:pt x="23432" y="192730"/>
                  </a:lnTo>
                  <a:lnTo>
                    <a:pt x="0" y="21057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116435" y="1733243"/>
            <a:ext cx="3575227" cy="793597"/>
            <a:chOff x="3116435" y="1733243"/>
            <a:chExt cx="3575227" cy="793597"/>
          </a:xfrm>
        </p:grpSpPr>
        <p:sp>
          <p:nvSpPr>
            <p:cNvPr id="11" name="Freeform 10"/>
            <p:cNvSpPr/>
            <p:nvPr/>
          </p:nvSpPr>
          <p:spPr>
            <a:xfrm>
              <a:off x="3116435" y="1733243"/>
              <a:ext cx="492397" cy="667255"/>
            </a:xfrm>
            <a:custGeom>
              <a:avLst/>
              <a:gdLst/>
              <a:ahLst/>
              <a:cxnLst/>
              <a:rect l="0" t="0" r="0" b="0"/>
              <a:pathLst>
                <a:path w="492397" h="667255">
                  <a:moveTo>
                    <a:pt x="0" y="35544"/>
                  </a:moveTo>
                  <a:lnTo>
                    <a:pt x="58617" y="35544"/>
                  </a:lnTo>
                  <a:lnTo>
                    <a:pt x="104585" y="41133"/>
                  </a:lnTo>
                  <a:lnTo>
                    <a:pt x="160839" y="39020"/>
                  </a:lnTo>
                  <a:lnTo>
                    <a:pt x="221961" y="36574"/>
                  </a:lnTo>
                  <a:lnTo>
                    <a:pt x="278936" y="35849"/>
                  </a:lnTo>
                  <a:lnTo>
                    <a:pt x="334948" y="27199"/>
                  </a:lnTo>
                  <a:lnTo>
                    <a:pt x="389860" y="17345"/>
                  </a:lnTo>
                  <a:lnTo>
                    <a:pt x="445766" y="9462"/>
                  </a:lnTo>
                  <a:lnTo>
                    <a:pt x="482249" y="0"/>
                  </a:lnTo>
                  <a:lnTo>
                    <a:pt x="488786" y="1320"/>
                  </a:lnTo>
                  <a:lnTo>
                    <a:pt x="491973" y="5709"/>
                  </a:lnTo>
                  <a:lnTo>
                    <a:pt x="492396" y="21114"/>
                  </a:lnTo>
                  <a:lnTo>
                    <a:pt x="480016" y="72252"/>
                  </a:lnTo>
                  <a:lnTo>
                    <a:pt x="460976" y="127153"/>
                  </a:lnTo>
                  <a:lnTo>
                    <a:pt x="434025" y="182529"/>
                  </a:lnTo>
                  <a:lnTo>
                    <a:pt x="407196" y="236701"/>
                  </a:lnTo>
                  <a:lnTo>
                    <a:pt x="380930" y="297286"/>
                  </a:lnTo>
                  <a:lnTo>
                    <a:pt x="358681" y="359539"/>
                  </a:lnTo>
                  <a:lnTo>
                    <a:pt x="339345" y="421491"/>
                  </a:lnTo>
                  <a:lnTo>
                    <a:pt x="313821" y="482855"/>
                  </a:lnTo>
                  <a:lnTo>
                    <a:pt x="291873" y="540199"/>
                  </a:lnTo>
                  <a:lnTo>
                    <a:pt x="267723" y="594630"/>
                  </a:lnTo>
                  <a:lnTo>
                    <a:pt x="256001" y="640864"/>
                  </a:lnTo>
                  <a:lnTo>
                    <a:pt x="252684" y="667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779730" y="1733688"/>
              <a:ext cx="398567" cy="698395"/>
            </a:xfrm>
            <a:custGeom>
              <a:avLst/>
              <a:gdLst/>
              <a:ahLst/>
              <a:cxnLst/>
              <a:rect l="0" t="0" r="0" b="0"/>
              <a:pathLst>
                <a:path w="398567" h="698395">
                  <a:moveTo>
                    <a:pt x="0" y="66685"/>
                  </a:moveTo>
                  <a:lnTo>
                    <a:pt x="16768" y="72274"/>
                  </a:lnTo>
                  <a:lnTo>
                    <a:pt x="34358" y="71898"/>
                  </a:lnTo>
                  <a:lnTo>
                    <a:pt x="91829" y="66201"/>
                  </a:lnTo>
                  <a:lnTo>
                    <a:pt x="152603" y="57710"/>
                  </a:lnTo>
                  <a:lnTo>
                    <a:pt x="212989" y="44908"/>
                  </a:lnTo>
                  <a:lnTo>
                    <a:pt x="272789" y="31447"/>
                  </a:lnTo>
                  <a:lnTo>
                    <a:pt x="331352" y="17524"/>
                  </a:lnTo>
                  <a:lnTo>
                    <a:pt x="388822" y="0"/>
                  </a:lnTo>
                  <a:lnTo>
                    <a:pt x="394916" y="3511"/>
                  </a:lnTo>
                  <a:lnTo>
                    <a:pt x="397808" y="11701"/>
                  </a:lnTo>
                  <a:lnTo>
                    <a:pt x="398566" y="23010"/>
                  </a:lnTo>
                  <a:lnTo>
                    <a:pt x="393170" y="44934"/>
                  </a:lnTo>
                  <a:lnTo>
                    <a:pt x="370642" y="98783"/>
                  </a:lnTo>
                  <a:lnTo>
                    <a:pt x="349728" y="151274"/>
                  </a:lnTo>
                  <a:lnTo>
                    <a:pt x="320467" y="209302"/>
                  </a:lnTo>
                  <a:lnTo>
                    <a:pt x="298915" y="267266"/>
                  </a:lnTo>
                  <a:lnTo>
                    <a:pt x="280840" y="328351"/>
                  </a:lnTo>
                  <a:lnTo>
                    <a:pt x="254890" y="390669"/>
                  </a:lnTo>
                  <a:lnTo>
                    <a:pt x="235428" y="445395"/>
                  </a:lnTo>
                  <a:lnTo>
                    <a:pt x="217627" y="503901"/>
                  </a:lnTo>
                  <a:lnTo>
                    <a:pt x="196323" y="564483"/>
                  </a:lnTo>
                  <a:lnTo>
                    <a:pt x="179637" y="615791"/>
                  </a:lnTo>
                  <a:lnTo>
                    <a:pt x="162693" y="673825"/>
                  </a:lnTo>
                  <a:lnTo>
                    <a:pt x="157928" y="6983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654439" y="1916186"/>
              <a:ext cx="20215" cy="221100"/>
            </a:xfrm>
            <a:custGeom>
              <a:avLst/>
              <a:gdLst/>
              <a:ahLst/>
              <a:cxnLst/>
              <a:rect l="0" t="0" r="0" b="0"/>
              <a:pathLst>
                <a:path w="20215" h="221100">
                  <a:moveTo>
                    <a:pt x="20214" y="0"/>
                  </a:moveTo>
                  <a:lnTo>
                    <a:pt x="3425" y="55045"/>
                  </a:lnTo>
                  <a:lnTo>
                    <a:pt x="0" y="109572"/>
                  </a:lnTo>
                  <a:lnTo>
                    <a:pt x="4912" y="170733"/>
                  </a:lnTo>
                  <a:lnTo>
                    <a:pt x="9685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506197" y="2021471"/>
              <a:ext cx="326384" cy="73701"/>
            </a:xfrm>
            <a:custGeom>
              <a:avLst/>
              <a:gdLst/>
              <a:ahLst/>
              <a:cxnLst/>
              <a:rect l="0" t="0" r="0" b="0"/>
              <a:pathLst>
                <a:path w="326384" h="73701">
                  <a:moveTo>
                    <a:pt x="326383" y="0"/>
                  </a:moveTo>
                  <a:lnTo>
                    <a:pt x="287865" y="2340"/>
                  </a:lnTo>
                  <a:lnTo>
                    <a:pt x="241609" y="19786"/>
                  </a:lnTo>
                  <a:lnTo>
                    <a:pt x="192470" y="31209"/>
                  </a:lnTo>
                  <a:lnTo>
                    <a:pt x="139534" y="45549"/>
                  </a:lnTo>
                  <a:lnTo>
                    <a:pt x="80811" y="52411"/>
                  </a:lnTo>
                  <a:lnTo>
                    <a:pt x="21993" y="67112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119525" y="1768787"/>
              <a:ext cx="332207" cy="625082"/>
            </a:xfrm>
            <a:custGeom>
              <a:avLst/>
              <a:gdLst/>
              <a:ahLst/>
              <a:cxnLst/>
              <a:rect l="0" t="0" r="0" b="0"/>
              <a:pathLst>
                <a:path w="332207" h="625082">
                  <a:moveTo>
                    <a:pt x="81552" y="0"/>
                  </a:moveTo>
                  <a:lnTo>
                    <a:pt x="61309" y="43963"/>
                  </a:lnTo>
                  <a:lnTo>
                    <a:pt x="21654" y="105447"/>
                  </a:lnTo>
                  <a:lnTo>
                    <a:pt x="6353" y="136919"/>
                  </a:lnTo>
                  <a:lnTo>
                    <a:pt x="3344" y="139242"/>
                  </a:lnTo>
                  <a:lnTo>
                    <a:pt x="1337" y="136112"/>
                  </a:lnTo>
                  <a:lnTo>
                    <a:pt x="0" y="129346"/>
                  </a:lnTo>
                  <a:lnTo>
                    <a:pt x="4752" y="112469"/>
                  </a:lnTo>
                  <a:lnTo>
                    <a:pt x="40090" y="55469"/>
                  </a:lnTo>
                  <a:lnTo>
                    <a:pt x="73232" y="25125"/>
                  </a:lnTo>
                  <a:lnTo>
                    <a:pt x="103264" y="9264"/>
                  </a:lnTo>
                  <a:lnTo>
                    <a:pt x="127077" y="7237"/>
                  </a:lnTo>
                  <a:lnTo>
                    <a:pt x="153258" y="11405"/>
                  </a:lnTo>
                  <a:lnTo>
                    <a:pt x="180492" y="21057"/>
                  </a:lnTo>
                  <a:lnTo>
                    <a:pt x="198835" y="36265"/>
                  </a:lnTo>
                  <a:lnTo>
                    <a:pt x="220143" y="74624"/>
                  </a:lnTo>
                  <a:lnTo>
                    <a:pt x="226342" y="111148"/>
                  </a:lnTo>
                  <a:lnTo>
                    <a:pt x="220030" y="164242"/>
                  </a:lnTo>
                  <a:lnTo>
                    <a:pt x="204399" y="209738"/>
                  </a:lnTo>
                  <a:lnTo>
                    <a:pt x="191133" y="230087"/>
                  </a:lnTo>
                  <a:lnTo>
                    <a:pt x="143902" y="269567"/>
                  </a:lnTo>
                  <a:lnTo>
                    <a:pt x="139497" y="272128"/>
                  </a:lnTo>
                  <a:lnTo>
                    <a:pt x="138899" y="271496"/>
                  </a:lnTo>
                  <a:lnTo>
                    <a:pt x="140841" y="268735"/>
                  </a:lnTo>
                  <a:lnTo>
                    <a:pt x="165930" y="264849"/>
                  </a:lnTo>
                  <a:lnTo>
                    <a:pt x="226776" y="274881"/>
                  </a:lnTo>
                  <a:lnTo>
                    <a:pt x="249041" y="283606"/>
                  </a:lnTo>
                  <a:lnTo>
                    <a:pt x="296934" y="322093"/>
                  </a:lnTo>
                  <a:lnTo>
                    <a:pt x="319544" y="354878"/>
                  </a:lnTo>
                  <a:lnTo>
                    <a:pt x="329883" y="394228"/>
                  </a:lnTo>
                  <a:lnTo>
                    <a:pt x="332206" y="450616"/>
                  </a:lnTo>
                  <a:lnTo>
                    <a:pt x="319494" y="513747"/>
                  </a:lnTo>
                  <a:lnTo>
                    <a:pt x="313880" y="528501"/>
                  </a:lnTo>
                  <a:lnTo>
                    <a:pt x="295163" y="551134"/>
                  </a:lnTo>
                  <a:lnTo>
                    <a:pt x="245020" y="590318"/>
                  </a:lnTo>
                  <a:lnTo>
                    <a:pt x="183989" y="615042"/>
                  </a:lnTo>
                  <a:lnTo>
                    <a:pt x="146999" y="625081"/>
                  </a:lnTo>
                  <a:lnTo>
                    <a:pt x="92081" y="6211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611689" y="2284683"/>
              <a:ext cx="1" cy="21059"/>
            </a:xfrm>
            <a:custGeom>
              <a:avLst/>
              <a:gdLst/>
              <a:ahLst/>
              <a:cxnLst/>
              <a:rect l="0" t="0" r="0" b="0"/>
              <a:pathLst>
                <a:path w="1" h="21059">
                  <a:moveTo>
                    <a:pt x="0" y="0"/>
                  </a:move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825055" y="1853015"/>
              <a:ext cx="449324" cy="459144"/>
            </a:xfrm>
            <a:custGeom>
              <a:avLst/>
              <a:gdLst/>
              <a:ahLst/>
              <a:cxnLst/>
              <a:rect l="0" t="0" r="0" b="0"/>
              <a:pathLst>
                <a:path w="449324" h="459144">
                  <a:moveTo>
                    <a:pt x="292002" y="31586"/>
                  </a:moveTo>
                  <a:lnTo>
                    <a:pt x="257210" y="17114"/>
                  </a:lnTo>
                  <a:lnTo>
                    <a:pt x="211763" y="13650"/>
                  </a:lnTo>
                  <a:lnTo>
                    <a:pt x="162422" y="19512"/>
                  </a:lnTo>
                  <a:lnTo>
                    <a:pt x="119987" y="29828"/>
                  </a:lnTo>
                  <a:lnTo>
                    <a:pt x="90386" y="48352"/>
                  </a:lnTo>
                  <a:lnTo>
                    <a:pt x="59909" y="77888"/>
                  </a:lnTo>
                  <a:lnTo>
                    <a:pt x="30991" y="122644"/>
                  </a:lnTo>
                  <a:lnTo>
                    <a:pt x="13974" y="172949"/>
                  </a:lnTo>
                  <a:lnTo>
                    <a:pt x="2693" y="224900"/>
                  </a:lnTo>
                  <a:lnTo>
                    <a:pt x="0" y="277337"/>
                  </a:lnTo>
                  <a:lnTo>
                    <a:pt x="7261" y="328749"/>
                  </a:lnTo>
                  <a:lnTo>
                    <a:pt x="24880" y="372968"/>
                  </a:lnTo>
                  <a:lnTo>
                    <a:pt x="52977" y="407647"/>
                  </a:lnTo>
                  <a:lnTo>
                    <a:pt x="106920" y="440918"/>
                  </a:lnTo>
                  <a:lnTo>
                    <a:pt x="139553" y="453327"/>
                  </a:lnTo>
                  <a:lnTo>
                    <a:pt x="190810" y="459143"/>
                  </a:lnTo>
                  <a:lnTo>
                    <a:pt x="241872" y="453977"/>
                  </a:lnTo>
                  <a:lnTo>
                    <a:pt x="284818" y="443868"/>
                  </a:lnTo>
                  <a:lnTo>
                    <a:pt x="343922" y="413868"/>
                  </a:lnTo>
                  <a:lnTo>
                    <a:pt x="382691" y="382040"/>
                  </a:lnTo>
                  <a:lnTo>
                    <a:pt x="418450" y="329145"/>
                  </a:lnTo>
                  <a:lnTo>
                    <a:pt x="439563" y="279499"/>
                  </a:lnTo>
                  <a:lnTo>
                    <a:pt x="446858" y="228914"/>
                  </a:lnTo>
                  <a:lnTo>
                    <a:pt x="449323" y="169307"/>
                  </a:lnTo>
                  <a:lnTo>
                    <a:pt x="447320" y="141928"/>
                  </a:lnTo>
                  <a:lnTo>
                    <a:pt x="438631" y="118061"/>
                  </a:lnTo>
                  <a:lnTo>
                    <a:pt x="391355" y="58429"/>
                  </a:lnTo>
                  <a:lnTo>
                    <a:pt x="333595" y="14238"/>
                  </a:lnTo>
                  <a:lnTo>
                    <a:pt x="31305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361165" y="1818294"/>
              <a:ext cx="330497" cy="708546"/>
            </a:xfrm>
            <a:custGeom>
              <a:avLst/>
              <a:gdLst/>
              <a:ahLst/>
              <a:cxnLst/>
              <a:rect l="0" t="0" r="0" b="0"/>
              <a:pathLst>
                <a:path w="330497" h="708546">
                  <a:moveTo>
                    <a:pt x="324430" y="255820"/>
                  </a:moveTo>
                  <a:lnTo>
                    <a:pt x="330496" y="214962"/>
                  </a:lnTo>
                  <a:lnTo>
                    <a:pt x="322856" y="160618"/>
                  </a:lnTo>
                  <a:lnTo>
                    <a:pt x="304493" y="104823"/>
                  </a:lnTo>
                  <a:lnTo>
                    <a:pt x="285117" y="68360"/>
                  </a:lnTo>
                  <a:lnTo>
                    <a:pt x="253380" y="40919"/>
                  </a:lnTo>
                  <a:lnTo>
                    <a:pt x="195318" y="6609"/>
                  </a:lnTo>
                  <a:lnTo>
                    <a:pt x="168780" y="0"/>
                  </a:lnTo>
                  <a:lnTo>
                    <a:pt x="113617" y="5289"/>
                  </a:lnTo>
                  <a:lnTo>
                    <a:pt x="86846" y="13451"/>
                  </a:lnTo>
                  <a:lnTo>
                    <a:pt x="53213" y="37778"/>
                  </a:lnTo>
                  <a:lnTo>
                    <a:pt x="20295" y="80558"/>
                  </a:lnTo>
                  <a:lnTo>
                    <a:pt x="7935" y="106566"/>
                  </a:lnTo>
                  <a:lnTo>
                    <a:pt x="0" y="161390"/>
                  </a:lnTo>
                  <a:lnTo>
                    <a:pt x="1745" y="200154"/>
                  </a:lnTo>
                  <a:lnTo>
                    <a:pt x="7879" y="221721"/>
                  </a:lnTo>
                  <a:lnTo>
                    <a:pt x="37484" y="267635"/>
                  </a:lnTo>
                  <a:lnTo>
                    <a:pt x="54179" y="281738"/>
                  </a:lnTo>
                  <a:lnTo>
                    <a:pt x="99082" y="300324"/>
                  </a:lnTo>
                  <a:lnTo>
                    <a:pt x="144836" y="306051"/>
                  </a:lnTo>
                  <a:lnTo>
                    <a:pt x="189849" y="296569"/>
                  </a:lnTo>
                  <a:lnTo>
                    <a:pt x="221644" y="278942"/>
                  </a:lnTo>
                  <a:lnTo>
                    <a:pt x="282269" y="231169"/>
                  </a:lnTo>
                  <a:lnTo>
                    <a:pt x="320451" y="196147"/>
                  </a:lnTo>
                  <a:lnTo>
                    <a:pt x="324118" y="194981"/>
                  </a:lnTo>
                  <a:lnTo>
                    <a:pt x="325392" y="197713"/>
                  </a:lnTo>
                  <a:lnTo>
                    <a:pt x="317321" y="247561"/>
                  </a:lnTo>
                  <a:lnTo>
                    <a:pt x="313745" y="301726"/>
                  </a:lnTo>
                  <a:lnTo>
                    <a:pt x="306965" y="359888"/>
                  </a:lnTo>
                  <a:lnTo>
                    <a:pt x="304437" y="411307"/>
                  </a:lnTo>
                  <a:lnTo>
                    <a:pt x="303688" y="473335"/>
                  </a:lnTo>
                  <a:lnTo>
                    <a:pt x="303466" y="522910"/>
                  </a:lnTo>
                  <a:lnTo>
                    <a:pt x="303392" y="581583"/>
                  </a:lnTo>
                  <a:lnTo>
                    <a:pt x="303377" y="638232"/>
                  </a:lnTo>
                  <a:lnTo>
                    <a:pt x="303373" y="696051"/>
                  </a:lnTo>
                  <a:lnTo>
                    <a:pt x="303373" y="7085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232248" y="3095518"/>
            <a:ext cx="3341735" cy="789498"/>
            <a:chOff x="3232248" y="3095518"/>
            <a:chExt cx="3341735" cy="789498"/>
          </a:xfrm>
        </p:grpSpPr>
        <p:sp>
          <p:nvSpPr>
            <p:cNvPr id="20" name="Freeform 19"/>
            <p:cNvSpPr/>
            <p:nvPr/>
          </p:nvSpPr>
          <p:spPr>
            <a:xfrm>
              <a:off x="3232248" y="3116435"/>
              <a:ext cx="552633" cy="768581"/>
            </a:xfrm>
            <a:custGeom>
              <a:avLst/>
              <a:gdLst/>
              <a:ahLst/>
              <a:cxnLst/>
              <a:rect l="0" t="0" r="0" b="0"/>
              <a:pathLst>
                <a:path w="552633" h="768581">
                  <a:moveTo>
                    <a:pt x="0" y="0"/>
                  </a:moveTo>
                  <a:lnTo>
                    <a:pt x="16768" y="5589"/>
                  </a:lnTo>
                  <a:lnTo>
                    <a:pt x="34359" y="5213"/>
                  </a:lnTo>
                  <a:lnTo>
                    <a:pt x="85426" y="1030"/>
                  </a:lnTo>
                  <a:lnTo>
                    <a:pt x="134756" y="305"/>
                  </a:lnTo>
                  <a:lnTo>
                    <a:pt x="180828" y="90"/>
                  </a:lnTo>
                  <a:lnTo>
                    <a:pt x="240882" y="27"/>
                  </a:lnTo>
                  <a:lnTo>
                    <a:pt x="286823" y="12"/>
                  </a:lnTo>
                  <a:lnTo>
                    <a:pt x="333368" y="5"/>
                  </a:lnTo>
                  <a:lnTo>
                    <a:pt x="395523" y="1171"/>
                  </a:lnTo>
                  <a:lnTo>
                    <a:pt x="455985" y="11453"/>
                  </a:lnTo>
                  <a:lnTo>
                    <a:pt x="500095" y="24450"/>
                  </a:lnTo>
                  <a:lnTo>
                    <a:pt x="512381" y="30338"/>
                  </a:lnTo>
                  <a:lnTo>
                    <a:pt x="532271" y="49358"/>
                  </a:lnTo>
                  <a:lnTo>
                    <a:pt x="540851" y="60982"/>
                  </a:lnTo>
                  <a:lnTo>
                    <a:pt x="550384" y="89494"/>
                  </a:lnTo>
                  <a:lnTo>
                    <a:pt x="552632" y="132191"/>
                  </a:lnTo>
                  <a:lnTo>
                    <a:pt x="545888" y="179548"/>
                  </a:lnTo>
                  <a:lnTo>
                    <a:pt x="536481" y="236083"/>
                  </a:lnTo>
                  <a:lnTo>
                    <a:pt x="522822" y="297108"/>
                  </a:lnTo>
                  <a:lnTo>
                    <a:pt x="508859" y="354222"/>
                  </a:lnTo>
                  <a:lnTo>
                    <a:pt x="494836" y="410564"/>
                  </a:lnTo>
                  <a:lnTo>
                    <a:pt x="480801" y="466754"/>
                  </a:lnTo>
                  <a:lnTo>
                    <a:pt x="466763" y="526423"/>
                  </a:lnTo>
                  <a:lnTo>
                    <a:pt x="457405" y="589075"/>
                  </a:lnTo>
                  <a:lnTo>
                    <a:pt x="452942" y="651443"/>
                  </a:lnTo>
                  <a:lnTo>
                    <a:pt x="444731" y="705147"/>
                  </a:lnTo>
                  <a:lnTo>
                    <a:pt x="431669" y="7685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906072" y="315854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63958" y="3095518"/>
              <a:ext cx="663455" cy="778970"/>
            </a:xfrm>
            <a:custGeom>
              <a:avLst/>
              <a:gdLst/>
              <a:ahLst/>
              <a:cxnLst/>
              <a:rect l="0" t="0" r="0" b="0"/>
              <a:pathLst>
                <a:path w="663455" h="778970">
                  <a:moveTo>
                    <a:pt x="0" y="20917"/>
                  </a:moveTo>
                  <a:lnTo>
                    <a:pt x="27556" y="13681"/>
                  </a:lnTo>
                  <a:lnTo>
                    <a:pt x="83779" y="7919"/>
                  </a:lnTo>
                  <a:lnTo>
                    <a:pt x="140291" y="1452"/>
                  </a:lnTo>
                  <a:lnTo>
                    <a:pt x="188057" y="331"/>
                  </a:lnTo>
                  <a:lnTo>
                    <a:pt x="239255" y="0"/>
                  </a:lnTo>
                  <a:lnTo>
                    <a:pt x="291469" y="5491"/>
                  </a:lnTo>
                  <a:lnTo>
                    <a:pt x="349574" y="8937"/>
                  </a:lnTo>
                  <a:lnTo>
                    <a:pt x="409213" y="17337"/>
                  </a:lnTo>
                  <a:lnTo>
                    <a:pt x="468654" y="23329"/>
                  </a:lnTo>
                  <a:lnTo>
                    <a:pt x="526062" y="35431"/>
                  </a:lnTo>
                  <a:lnTo>
                    <a:pt x="584152" y="49087"/>
                  </a:lnTo>
                  <a:lnTo>
                    <a:pt x="618399" y="60719"/>
                  </a:lnTo>
                  <a:lnTo>
                    <a:pt x="643884" y="79633"/>
                  </a:lnTo>
                  <a:lnTo>
                    <a:pt x="658957" y="97316"/>
                  </a:lnTo>
                  <a:lnTo>
                    <a:pt x="662743" y="106945"/>
                  </a:lnTo>
                  <a:lnTo>
                    <a:pt x="663454" y="169203"/>
                  </a:lnTo>
                  <a:lnTo>
                    <a:pt x="657753" y="224341"/>
                  </a:lnTo>
                  <a:lnTo>
                    <a:pt x="654983" y="267695"/>
                  </a:lnTo>
                  <a:lnTo>
                    <a:pt x="650304" y="325663"/>
                  </a:lnTo>
                  <a:lnTo>
                    <a:pt x="643832" y="382281"/>
                  </a:lnTo>
                  <a:lnTo>
                    <a:pt x="641383" y="438525"/>
                  </a:lnTo>
                  <a:lnTo>
                    <a:pt x="633967" y="494695"/>
                  </a:lnTo>
                  <a:lnTo>
                    <a:pt x="632156" y="550850"/>
                  </a:lnTo>
                  <a:lnTo>
                    <a:pt x="631798" y="609343"/>
                  </a:lnTo>
                  <a:lnTo>
                    <a:pt x="631736" y="664758"/>
                  </a:lnTo>
                  <a:lnTo>
                    <a:pt x="630548" y="716403"/>
                  </a:lnTo>
                  <a:lnTo>
                    <a:pt x="625647" y="752632"/>
                  </a:lnTo>
                  <a:lnTo>
                    <a:pt x="631710" y="778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706238" y="3774141"/>
              <a:ext cx="42826" cy="57564"/>
            </a:xfrm>
            <a:custGeom>
              <a:avLst/>
              <a:gdLst/>
              <a:ahLst/>
              <a:cxnLst/>
              <a:rect l="0" t="0" r="0" b="0"/>
              <a:pathLst>
                <a:path w="42826" h="57564">
                  <a:moveTo>
                    <a:pt x="0" y="5589"/>
                  </a:moveTo>
                  <a:lnTo>
                    <a:pt x="16768" y="0"/>
                  </a:lnTo>
                  <a:lnTo>
                    <a:pt x="24047" y="693"/>
                  </a:lnTo>
                  <a:lnTo>
                    <a:pt x="38373" y="7702"/>
                  </a:lnTo>
                  <a:lnTo>
                    <a:pt x="41960" y="15187"/>
                  </a:lnTo>
                  <a:lnTo>
                    <a:pt x="42825" y="35981"/>
                  </a:lnTo>
                  <a:lnTo>
                    <a:pt x="39079" y="44568"/>
                  </a:lnTo>
                  <a:lnTo>
                    <a:pt x="25557" y="57229"/>
                  </a:lnTo>
                  <a:lnTo>
                    <a:pt x="19378" y="57563"/>
                  </a:lnTo>
                  <a:lnTo>
                    <a:pt x="14088" y="54276"/>
                  </a:lnTo>
                  <a:lnTo>
                    <a:pt x="9392" y="48576"/>
                  </a:lnTo>
                  <a:lnTo>
                    <a:pt x="9771" y="45945"/>
                  </a:lnTo>
                  <a:lnTo>
                    <a:pt x="13533" y="45361"/>
                  </a:lnTo>
                  <a:lnTo>
                    <a:pt x="19551" y="46142"/>
                  </a:lnTo>
                  <a:lnTo>
                    <a:pt x="20053" y="45492"/>
                  </a:lnTo>
                  <a:lnTo>
                    <a:pt x="11252" y="41651"/>
                  </a:lnTo>
                  <a:lnTo>
                    <a:pt x="8671" y="36650"/>
                  </a:lnTo>
                  <a:lnTo>
                    <a:pt x="10529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845708" y="3201796"/>
              <a:ext cx="723093" cy="638412"/>
            </a:xfrm>
            <a:custGeom>
              <a:avLst/>
              <a:gdLst/>
              <a:ahLst/>
              <a:cxnLst/>
              <a:rect l="0" t="0" r="0" b="0"/>
              <a:pathLst>
                <a:path w="723093" h="638412">
                  <a:moveTo>
                    <a:pt x="155328" y="62038"/>
                  </a:moveTo>
                  <a:lnTo>
                    <a:pt x="138561" y="67627"/>
                  </a:lnTo>
                  <a:lnTo>
                    <a:pt x="124089" y="79730"/>
                  </a:lnTo>
                  <a:lnTo>
                    <a:pt x="69040" y="143209"/>
                  </a:lnTo>
                  <a:lnTo>
                    <a:pt x="32758" y="198506"/>
                  </a:lnTo>
                  <a:lnTo>
                    <a:pt x="11935" y="255007"/>
                  </a:lnTo>
                  <a:lnTo>
                    <a:pt x="2227" y="309507"/>
                  </a:lnTo>
                  <a:lnTo>
                    <a:pt x="0" y="372318"/>
                  </a:lnTo>
                  <a:lnTo>
                    <a:pt x="9136" y="427354"/>
                  </a:lnTo>
                  <a:lnTo>
                    <a:pt x="33384" y="483199"/>
                  </a:lnTo>
                  <a:lnTo>
                    <a:pt x="73875" y="544965"/>
                  </a:lnTo>
                  <a:lnTo>
                    <a:pt x="113762" y="582600"/>
                  </a:lnTo>
                  <a:lnTo>
                    <a:pt x="176433" y="617796"/>
                  </a:lnTo>
                  <a:lnTo>
                    <a:pt x="226914" y="629222"/>
                  </a:lnTo>
                  <a:lnTo>
                    <a:pt x="281946" y="638411"/>
                  </a:lnTo>
                  <a:lnTo>
                    <a:pt x="343465" y="634984"/>
                  </a:lnTo>
                  <a:lnTo>
                    <a:pt x="403537" y="623042"/>
                  </a:lnTo>
                  <a:lnTo>
                    <a:pt x="463583" y="606298"/>
                  </a:lnTo>
                  <a:lnTo>
                    <a:pt x="520245" y="580807"/>
                  </a:lnTo>
                  <a:lnTo>
                    <a:pt x="573637" y="544836"/>
                  </a:lnTo>
                  <a:lnTo>
                    <a:pt x="623005" y="503936"/>
                  </a:lnTo>
                  <a:lnTo>
                    <a:pt x="669467" y="450383"/>
                  </a:lnTo>
                  <a:lnTo>
                    <a:pt x="693667" y="398018"/>
                  </a:lnTo>
                  <a:lnTo>
                    <a:pt x="710629" y="347201"/>
                  </a:lnTo>
                  <a:lnTo>
                    <a:pt x="719945" y="289640"/>
                  </a:lnTo>
                  <a:lnTo>
                    <a:pt x="723092" y="228269"/>
                  </a:lnTo>
                  <a:lnTo>
                    <a:pt x="712312" y="168416"/>
                  </a:lnTo>
                  <a:lnTo>
                    <a:pt x="693508" y="125424"/>
                  </a:lnTo>
                  <a:lnTo>
                    <a:pt x="635801" y="69481"/>
                  </a:lnTo>
                  <a:lnTo>
                    <a:pt x="576131" y="28150"/>
                  </a:lnTo>
                  <a:lnTo>
                    <a:pt x="543613" y="15472"/>
                  </a:lnTo>
                  <a:lnTo>
                    <a:pt x="483162" y="4606"/>
                  </a:lnTo>
                  <a:lnTo>
                    <a:pt x="431478" y="0"/>
                  </a:lnTo>
                  <a:lnTo>
                    <a:pt x="376209" y="2210"/>
                  </a:lnTo>
                  <a:lnTo>
                    <a:pt x="328009" y="10386"/>
                  </a:lnTo>
                  <a:lnTo>
                    <a:pt x="275513" y="20217"/>
                  </a:lnTo>
                  <a:lnTo>
                    <a:pt x="221442" y="34020"/>
                  </a:lnTo>
                  <a:lnTo>
                    <a:pt x="169731" y="55247"/>
                  </a:lnTo>
                  <a:lnTo>
                    <a:pt x="123742" y="725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608770" y="3137550"/>
              <a:ext cx="965213" cy="587876"/>
            </a:xfrm>
            <a:custGeom>
              <a:avLst/>
              <a:gdLst/>
              <a:ahLst/>
              <a:cxnLst/>
              <a:rect l="0" t="0" r="0" b="0"/>
              <a:pathLst>
                <a:path w="965213" h="587876">
                  <a:moveTo>
                    <a:pt x="255603" y="42056"/>
                  </a:moveTo>
                  <a:lnTo>
                    <a:pt x="202575" y="56710"/>
                  </a:lnTo>
                  <a:lnTo>
                    <a:pt x="151195" y="87064"/>
                  </a:lnTo>
                  <a:lnTo>
                    <a:pt x="95292" y="123736"/>
                  </a:lnTo>
                  <a:lnTo>
                    <a:pt x="77899" y="140359"/>
                  </a:lnTo>
                  <a:lnTo>
                    <a:pt x="34066" y="202386"/>
                  </a:lnTo>
                  <a:lnTo>
                    <a:pt x="11931" y="242572"/>
                  </a:lnTo>
                  <a:lnTo>
                    <a:pt x="0" y="290591"/>
                  </a:lnTo>
                  <a:lnTo>
                    <a:pt x="234" y="349272"/>
                  </a:lnTo>
                  <a:lnTo>
                    <a:pt x="7713" y="394346"/>
                  </a:lnTo>
                  <a:lnTo>
                    <a:pt x="36361" y="454318"/>
                  </a:lnTo>
                  <a:lnTo>
                    <a:pt x="59751" y="484092"/>
                  </a:lnTo>
                  <a:lnTo>
                    <a:pt x="119100" y="529554"/>
                  </a:lnTo>
                  <a:lnTo>
                    <a:pt x="164038" y="554769"/>
                  </a:lnTo>
                  <a:lnTo>
                    <a:pt x="225390" y="573911"/>
                  </a:lnTo>
                  <a:lnTo>
                    <a:pt x="285727" y="581122"/>
                  </a:lnTo>
                  <a:lnTo>
                    <a:pt x="348641" y="587875"/>
                  </a:lnTo>
                  <a:lnTo>
                    <a:pt x="410158" y="581974"/>
                  </a:lnTo>
                  <a:lnTo>
                    <a:pt x="461404" y="578718"/>
                  </a:lnTo>
                  <a:lnTo>
                    <a:pt x="519352" y="570864"/>
                  </a:lnTo>
                  <a:lnTo>
                    <a:pt x="574086" y="559958"/>
                  </a:lnTo>
                  <a:lnTo>
                    <a:pt x="627348" y="542429"/>
                  </a:lnTo>
                  <a:lnTo>
                    <a:pt x="679005" y="523587"/>
                  </a:lnTo>
                  <a:lnTo>
                    <a:pt x="742093" y="499908"/>
                  </a:lnTo>
                  <a:lnTo>
                    <a:pt x="799355" y="467718"/>
                  </a:lnTo>
                  <a:lnTo>
                    <a:pt x="851697" y="430424"/>
                  </a:lnTo>
                  <a:lnTo>
                    <a:pt x="910139" y="368335"/>
                  </a:lnTo>
                  <a:lnTo>
                    <a:pt x="941156" y="315783"/>
                  </a:lnTo>
                  <a:lnTo>
                    <a:pt x="964319" y="252624"/>
                  </a:lnTo>
                  <a:lnTo>
                    <a:pt x="965212" y="231568"/>
                  </a:lnTo>
                  <a:lnTo>
                    <a:pt x="950663" y="178276"/>
                  </a:lnTo>
                  <a:lnTo>
                    <a:pt x="925259" y="129405"/>
                  </a:lnTo>
                  <a:lnTo>
                    <a:pt x="903496" y="103682"/>
                  </a:lnTo>
                  <a:lnTo>
                    <a:pt x="844771" y="60946"/>
                  </a:lnTo>
                  <a:lnTo>
                    <a:pt x="786911" y="33596"/>
                  </a:lnTo>
                  <a:lnTo>
                    <a:pt x="728964" y="15082"/>
                  </a:lnTo>
                  <a:lnTo>
                    <a:pt x="668949" y="4948"/>
                  </a:lnTo>
                  <a:lnTo>
                    <a:pt x="619971" y="1425"/>
                  </a:lnTo>
                  <a:lnTo>
                    <a:pt x="561500" y="235"/>
                  </a:lnTo>
                  <a:lnTo>
                    <a:pt x="504890" y="0"/>
                  </a:lnTo>
                  <a:lnTo>
                    <a:pt x="445929" y="5548"/>
                  </a:lnTo>
                  <a:lnTo>
                    <a:pt x="403363" y="11402"/>
                  </a:lnTo>
                  <a:lnTo>
                    <a:pt x="346177" y="21275"/>
                  </a:lnTo>
                  <a:lnTo>
                    <a:pt x="302717" y="28490"/>
                  </a:lnTo>
                  <a:lnTo>
                    <a:pt x="266131" y="315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611067" y="3939211"/>
            <a:ext cx="4674654" cy="2019919"/>
            <a:chOff x="2611067" y="3939211"/>
            <a:chExt cx="4674654" cy="2019919"/>
          </a:xfrm>
        </p:grpSpPr>
        <p:sp>
          <p:nvSpPr>
            <p:cNvPr id="27" name="Freeform 26"/>
            <p:cNvSpPr/>
            <p:nvPr/>
          </p:nvSpPr>
          <p:spPr>
            <a:xfrm>
              <a:off x="4095585" y="4018499"/>
              <a:ext cx="487304" cy="812565"/>
            </a:xfrm>
            <a:custGeom>
              <a:avLst/>
              <a:gdLst/>
              <a:ahLst/>
              <a:cxnLst/>
              <a:rect l="0" t="0" r="0" b="0"/>
              <a:pathLst>
                <a:path w="487304" h="812565">
                  <a:moveTo>
                    <a:pt x="168456" y="24444"/>
                  </a:moveTo>
                  <a:lnTo>
                    <a:pt x="151689" y="30033"/>
                  </a:lnTo>
                  <a:lnTo>
                    <a:pt x="150258" y="29339"/>
                  </a:lnTo>
                  <a:lnTo>
                    <a:pt x="158029" y="22330"/>
                  </a:lnTo>
                  <a:lnTo>
                    <a:pt x="220568" y="0"/>
                  </a:lnTo>
                  <a:lnTo>
                    <a:pt x="263705" y="564"/>
                  </a:lnTo>
                  <a:lnTo>
                    <a:pt x="323448" y="12404"/>
                  </a:lnTo>
                  <a:lnTo>
                    <a:pt x="372047" y="30755"/>
                  </a:lnTo>
                  <a:lnTo>
                    <a:pt x="427864" y="67805"/>
                  </a:lnTo>
                  <a:lnTo>
                    <a:pt x="467442" y="108918"/>
                  </a:lnTo>
                  <a:lnTo>
                    <a:pt x="484902" y="140330"/>
                  </a:lnTo>
                  <a:lnTo>
                    <a:pt x="487303" y="164466"/>
                  </a:lnTo>
                  <a:lnTo>
                    <a:pt x="483301" y="189621"/>
                  </a:lnTo>
                  <a:lnTo>
                    <a:pt x="467894" y="222344"/>
                  </a:lnTo>
                  <a:lnTo>
                    <a:pt x="447341" y="247377"/>
                  </a:lnTo>
                  <a:lnTo>
                    <a:pt x="419545" y="268443"/>
                  </a:lnTo>
                  <a:lnTo>
                    <a:pt x="362698" y="296073"/>
                  </a:lnTo>
                  <a:lnTo>
                    <a:pt x="308384" y="320688"/>
                  </a:lnTo>
                  <a:lnTo>
                    <a:pt x="280559" y="325733"/>
                  </a:lnTo>
                  <a:lnTo>
                    <a:pt x="272437" y="330589"/>
                  </a:lnTo>
                  <a:lnTo>
                    <a:pt x="268193" y="337335"/>
                  </a:lnTo>
                  <a:lnTo>
                    <a:pt x="266533" y="345342"/>
                  </a:lnTo>
                  <a:lnTo>
                    <a:pt x="267766" y="353019"/>
                  </a:lnTo>
                  <a:lnTo>
                    <a:pt x="275375" y="367789"/>
                  </a:lnTo>
                  <a:lnTo>
                    <a:pt x="329218" y="427049"/>
                  </a:lnTo>
                  <a:lnTo>
                    <a:pt x="360955" y="478361"/>
                  </a:lnTo>
                  <a:lnTo>
                    <a:pt x="378014" y="506944"/>
                  </a:lnTo>
                  <a:lnTo>
                    <a:pt x="395377" y="569835"/>
                  </a:lnTo>
                  <a:lnTo>
                    <a:pt x="399154" y="633254"/>
                  </a:lnTo>
                  <a:lnTo>
                    <a:pt x="393431" y="661183"/>
                  </a:lnTo>
                  <a:lnTo>
                    <a:pt x="377055" y="693519"/>
                  </a:lnTo>
                  <a:lnTo>
                    <a:pt x="335266" y="739973"/>
                  </a:lnTo>
                  <a:lnTo>
                    <a:pt x="288234" y="771193"/>
                  </a:lnTo>
                  <a:lnTo>
                    <a:pt x="234490" y="794301"/>
                  </a:lnTo>
                  <a:lnTo>
                    <a:pt x="173268" y="808960"/>
                  </a:lnTo>
                  <a:lnTo>
                    <a:pt x="123348" y="812564"/>
                  </a:lnTo>
                  <a:lnTo>
                    <a:pt x="67086" y="810662"/>
                  </a:lnTo>
                  <a:lnTo>
                    <a:pt x="32746" y="805659"/>
                  </a:lnTo>
                  <a:lnTo>
                    <a:pt x="0" y="8035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622010" y="46325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600953" y="4584286"/>
              <a:ext cx="86663" cy="81962"/>
            </a:xfrm>
            <a:custGeom>
              <a:avLst/>
              <a:gdLst/>
              <a:ahLst/>
              <a:cxnLst/>
              <a:rect l="0" t="0" r="0" b="0"/>
              <a:pathLst>
                <a:path w="86663" h="81962">
                  <a:moveTo>
                    <a:pt x="0" y="27196"/>
                  </a:moveTo>
                  <a:lnTo>
                    <a:pt x="5589" y="10428"/>
                  </a:lnTo>
                  <a:lnTo>
                    <a:pt x="11915" y="5489"/>
                  </a:lnTo>
                  <a:lnTo>
                    <a:pt x="31422" y="0"/>
                  </a:lnTo>
                  <a:lnTo>
                    <a:pt x="52570" y="3801"/>
                  </a:lnTo>
                  <a:lnTo>
                    <a:pt x="63123" y="8089"/>
                  </a:lnTo>
                  <a:lnTo>
                    <a:pt x="77967" y="22213"/>
                  </a:lnTo>
                  <a:lnTo>
                    <a:pt x="83564" y="30893"/>
                  </a:lnTo>
                  <a:lnTo>
                    <a:pt x="86662" y="49896"/>
                  </a:lnTo>
                  <a:lnTo>
                    <a:pt x="85851" y="59877"/>
                  </a:lnTo>
                  <a:lnTo>
                    <a:pt x="81800" y="67700"/>
                  </a:lnTo>
                  <a:lnTo>
                    <a:pt x="67941" y="79513"/>
                  </a:lnTo>
                  <a:lnTo>
                    <a:pt x="59332" y="81961"/>
                  </a:lnTo>
                  <a:lnTo>
                    <a:pt x="40408" y="81562"/>
                  </a:lnTo>
                  <a:lnTo>
                    <a:pt x="23418" y="74365"/>
                  </a:lnTo>
                  <a:lnTo>
                    <a:pt x="15612" y="69170"/>
                  </a:lnTo>
                  <a:lnTo>
                    <a:pt x="12748" y="63367"/>
                  </a:lnTo>
                  <a:lnTo>
                    <a:pt x="13178" y="57159"/>
                  </a:lnTo>
                  <a:lnTo>
                    <a:pt x="15804" y="50681"/>
                  </a:lnTo>
                  <a:lnTo>
                    <a:pt x="28081" y="40363"/>
                  </a:lnTo>
                  <a:lnTo>
                    <a:pt x="36268" y="35974"/>
                  </a:lnTo>
                  <a:lnTo>
                    <a:pt x="41726" y="37727"/>
                  </a:lnTo>
                  <a:lnTo>
                    <a:pt x="45365" y="43575"/>
                  </a:lnTo>
                  <a:lnTo>
                    <a:pt x="48238" y="57872"/>
                  </a:lnTo>
                  <a:lnTo>
                    <a:pt x="47367" y="61685"/>
                  </a:lnTo>
                  <a:lnTo>
                    <a:pt x="42114" y="693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857207" y="4119135"/>
              <a:ext cx="704718" cy="615353"/>
            </a:xfrm>
            <a:custGeom>
              <a:avLst/>
              <a:gdLst/>
              <a:ahLst/>
              <a:cxnLst/>
              <a:rect l="0" t="0" r="0" b="0"/>
              <a:pathLst>
                <a:path w="704718" h="615353">
                  <a:moveTo>
                    <a:pt x="301756" y="8036"/>
                  </a:moveTo>
                  <a:lnTo>
                    <a:pt x="246712" y="27164"/>
                  </a:lnTo>
                  <a:lnTo>
                    <a:pt x="192184" y="51155"/>
                  </a:lnTo>
                  <a:lnTo>
                    <a:pt x="131024" y="84013"/>
                  </a:lnTo>
                  <a:lnTo>
                    <a:pt x="74980" y="130452"/>
                  </a:lnTo>
                  <a:lnTo>
                    <a:pt x="46998" y="160032"/>
                  </a:lnTo>
                  <a:lnTo>
                    <a:pt x="20261" y="221349"/>
                  </a:lnTo>
                  <a:lnTo>
                    <a:pt x="4531" y="268291"/>
                  </a:lnTo>
                  <a:lnTo>
                    <a:pt x="0" y="324964"/>
                  </a:lnTo>
                  <a:lnTo>
                    <a:pt x="5546" y="376981"/>
                  </a:lnTo>
                  <a:lnTo>
                    <a:pt x="16939" y="418000"/>
                  </a:lnTo>
                  <a:lnTo>
                    <a:pt x="47924" y="473718"/>
                  </a:lnTo>
                  <a:lnTo>
                    <a:pt x="98138" y="530477"/>
                  </a:lnTo>
                  <a:lnTo>
                    <a:pt x="134674" y="557764"/>
                  </a:lnTo>
                  <a:lnTo>
                    <a:pt x="196592" y="590410"/>
                  </a:lnTo>
                  <a:lnTo>
                    <a:pt x="251087" y="607427"/>
                  </a:lnTo>
                  <a:lnTo>
                    <a:pt x="306631" y="615352"/>
                  </a:lnTo>
                  <a:lnTo>
                    <a:pt x="362082" y="614580"/>
                  </a:lnTo>
                  <a:lnTo>
                    <a:pt x="417897" y="606943"/>
                  </a:lnTo>
                  <a:lnTo>
                    <a:pt x="473786" y="593882"/>
                  </a:lnTo>
                  <a:lnTo>
                    <a:pt x="532468" y="573423"/>
                  </a:lnTo>
                  <a:lnTo>
                    <a:pt x="585905" y="541065"/>
                  </a:lnTo>
                  <a:lnTo>
                    <a:pt x="616406" y="519130"/>
                  </a:lnTo>
                  <a:lnTo>
                    <a:pt x="669978" y="458285"/>
                  </a:lnTo>
                  <a:lnTo>
                    <a:pt x="692686" y="418158"/>
                  </a:lnTo>
                  <a:lnTo>
                    <a:pt x="704717" y="370149"/>
                  </a:lnTo>
                  <a:lnTo>
                    <a:pt x="704512" y="311470"/>
                  </a:lnTo>
                  <a:lnTo>
                    <a:pt x="697042" y="249631"/>
                  </a:lnTo>
                  <a:lnTo>
                    <a:pt x="681831" y="192443"/>
                  </a:lnTo>
                  <a:lnTo>
                    <a:pt x="662506" y="155222"/>
                  </a:lnTo>
                  <a:lnTo>
                    <a:pt x="633845" y="121684"/>
                  </a:lnTo>
                  <a:lnTo>
                    <a:pt x="573020" y="71285"/>
                  </a:lnTo>
                  <a:lnTo>
                    <a:pt x="521716" y="43146"/>
                  </a:lnTo>
                  <a:lnTo>
                    <a:pt x="460920" y="19491"/>
                  </a:lnTo>
                  <a:lnTo>
                    <a:pt x="435667" y="13127"/>
                  </a:lnTo>
                  <a:lnTo>
                    <a:pt x="385497" y="8375"/>
                  </a:lnTo>
                  <a:lnTo>
                    <a:pt x="329086" y="0"/>
                  </a:lnTo>
                  <a:lnTo>
                    <a:pt x="285677" y="1365"/>
                  </a:lnTo>
                  <a:lnTo>
                    <a:pt x="224205" y="15783"/>
                  </a:lnTo>
                  <a:lnTo>
                    <a:pt x="207000" y="185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709158" y="3939211"/>
              <a:ext cx="460542" cy="1114469"/>
            </a:xfrm>
            <a:custGeom>
              <a:avLst/>
              <a:gdLst/>
              <a:ahLst/>
              <a:cxnLst/>
              <a:rect l="0" t="0" r="0" b="0"/>
              <a:pathLst>
                <a:path w="460542" h="1114469">
                  <a:moveTo>
                    <a:pt x="460541" y="30032"/>
                  </a:moveTo>
                  <a:lnTo>
                    <a:pt x="442561" y="14391"/>
                  </a:lnTo>
                  <a:lnTo>
                    <a:pt x="425644" y="6313"/>
                  </a:lnTo>
                  <a:lnTo>
                    <a:pt x="369377" y="0"/>
                  </a:lnTo>
                  <a:lnTo>
                    <a:pt x="317976" y="1247"/>
                  </a:lnTo>
                  <a:lnTo>
                    <a:pt x="262322" y="14224"/>
                  </a:lnTo>
                  <a:lnTo>
                    <a:pt x="207178" y="29683"/>
                  </a:lnTo>
                  <a:lnTo>
                    <a:pt x="168661" y="43576"/>
                  </a:lnTo>
                  <a:lnTo>
                    <a:pt x="113485" y="76053"/>
                  </a:lnTo>
                  <a:lnTo>
                    <a:pt x="82799" y="98000"/>
                  </a:lnTo>
                  <a:lnTo>
                    <a:pt x="29153" y="158850"/>
                  </a:lnTo>
                  <a:lnTo>
                    <a:pt x="6441" y="198977"/>
                  </a:lnTo>
                  <a:lnTo>
                    <a:pt x="0" y="246986"/>
                  </a:lnTo>
                  <a:lnTo>
                    <a:pt x="3680" y="305665"/>
                  </a:lnTo>
                  <a:lnTo>
                    <a:pt x="23358" y="361915"/>
                  </a:lnTo>
                  <a:lnTo>
                    <a:pt x="45826" y="398859"/>
                  </a:lnTo>
                  <a:lnTo>
                    <a:pt x="72891" y="424624"/>
                  </a:lnTo>
                  <a:lnTo>
                    <a:pt x="123880" y="449987"/>
                  </a:lnTo>
                  <a:lnTo>
                    <a:pt x="179814" y="467394"/>
                  </a:lnTo>
                  <a:lnTo>
                    <a:pt x="230744" y="470796"/>
                  </a:lnTo>
                  <a:lnTo>
                    <a:pt x="277680" y="469465"/>
                  </a:lnTo>
                  <a:lnTo>
                    <a:pt x="326942" y="454123"/>
                  </a:lnTo>
                  <a:lnTo>
                    <a:pt x="389208" y="413650"/>
                  </a:lnTo>
                  <a:lnTo>
                    <a:pt x="407950" y="386242"/>
                  </a:lnTo>
                  <a:lnTo>
                    <a:pt x="431999" y="331069"/>
                  </a:lnTo>
                  <a:lnTo>
                    <a:pt x="452999" y="273009"/>
                  </a:lnTo>
                  <a:lnTo>
                    <a:pt x="457881" y="213425"/>
                  </a:lnTo>
                  <a:lnTo>
                    <a:pt x="448794" y="151569"/>
                  </a:lnTo>
                  <a:lnTo>
                    <a:pt x="435734" y="104862"/>
                  </a:lnTo>
                  <a:lnTo>
                    <a:pt x="431135" y="100976"/>
                  </a:lnTo>
                  <a:lnTo>
                    <a:pt x="425729" y="101895"/>
                  </a:lnTo>
                  <a:lnTo>
                    <a:pt x="419786" y="106016"/>
                  </a:lnTo>
                  <a:lnTo>
                    <a:pt x="413182" y="123074"/>
                  </a:lnTo>
                  <a:lnTo>
                    <a:pt x="408942" y="177743"/>
                  </a:lnTo>
                  <a:lnTo>
                    <a:pt x="408208" y="238875"/>
                  </a:lnTo>
                  <a:lnTo>
                    <a:pt x="408036" y="288187"/>
                  </a:lnTo>
                  <a:lnTo>
                    <a:pt x="406790" y="336621"/>
                  </a:lnTo>
                  <a:lnTo>
                    <a:pt x="400681" y="390195"/>
                  </a:lnTo>
                  <a:lnTo>
                    <a:pt x="394905" y="450219"/>
                  </a:lnTo>
                  <a:lnTo>
                    <a:pt x="388435" y="512725"/>
                  </a:lnTo>
                  <a:lnTo>
                    <a:pt x="385987" y="574161"/>
                  </a:lnTo>
                  <a:lnTo>
                    <a:pt x="379700" y="623054"/>
                  </a:lnTo>
                  <a:lnTo>
                    <a:pt x="376982" y="685209"/>
                  </a:lnTo>
                  <a:lnTo>
                    <a:pt x="370856" y="747876"/>
                  </a:lnTo>
                  <a:lnTo>
                    <a:pt x="365616" y="805315"/>
                  </a:lnTo>
                  <a:lnTo>
                    <a:pt x="354530" y="861721"/>
                  </a:lnTo>
                  <a:lnTo>
                    <a:pt x="344512" y="913238"/>
                  </a:lnTo>
                  <a:lnTo>
                    <a:pt x="334136" y="974125"/>
                  </a:lnTo>
                  <a:lnTo>
                    <a:pt x="326772" y="1026091"/>
                  </a:lnTo>
                  <a:lnTo>
                    <a:pt x="327709" y="1068005"/>
                  </a:lnTo>
                  <a:lnTo>
                    <a:pt x="334199" y="11144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611067" y="5023596"/>
              <a:ext cx="4674654" cy="303824"/>
            </a:xfrm>
            <a:custGeom>
              <a:avLst/>
              <a:gdLst/>
              <a:ahLst/>
              <a:cxnLst/>
              <a:rect l="0" t="0" r="0" b="0"/>
              <a:pathLst>
                <a:path w="4674654" h="303824">
                  <a:moveTo>
                    <a:pt x="0" y="219595"/>
                  </a:moveTo>
                  <a:lnTo>
                    <a:pt x="27556" y="212360"/>
                  </a:lnTo>
                  <a:lnTo>
                    <a:pt x="83779" y="206598"/>
                  </a:lnTo>
                  <a:lnTo>
                    <a:pt x="145880" y="194541"/>
                  </a:lnTo>
                  <a:lnTo>
                    <a:pt x="202711" y="184356"/>
                  </a:lnTo>
                  <a:lnTo>
                    <a:pt x="246461" y="177417"/>
                  </a:lnTo>
                  <a:lnTo>
                    <a:pt x="307772" y="166934"/>
                  </a:lnTo>
                  <a:lnTo>
                    <a:pt x="370410" y="158501"/>
                  </a:lnTo>
                  <a:lnTo>
                    <a:pt x="419237" y="151450"/>
                  </a:lnTo>
                  <a:lnTo>
                    <a:pt x="470749" y="147542"/>
                  </a:lnTo>
                  <a:lnTo>
                    <a:pt x="523057" y="140794"/>
                  </a:lnTo>
                  <a:lnTo>
                    <a:pt x="575600" y="131386"/>
                  </a:lnTo>
                  <a:lnTo>
                    <a:pt x="633802" y="121189"/>
                  </a:lnTo>
                  <a:lnTo>
                    <a:pt x="689912" y="110759"/>
                  </a:lnTo>
                  <a:lnTo>
                    <a:pt x="749170" y="100260"/>
                  </a:lnTo>
                  <a:lnTo>
                    <a:pt x="811182" y="89740"/>
                  </a:lnTo>
                  <a:lnTo>
                    <a:pt x="856145" y="85843"/>
                  </a:lnTo>
                  <a:lnTo>
                    <a:pt x="902254" y="82941"/>
                  </a:lnTo>
                  <a:lnTo>
                    <a:pt x="946144" y="77751"/>
                  </a:lnTo>
                  <a:lnTo>
                    <a:pt x="992167" y="71546"/>
                  </a:lnTo>
                  <a:lnTo>
                    <a:pt x="1039918" y="64888"/>
                  </a:lnTo>
                  <a:lnTo>
                    <a:pt x="1088437" y="58030"/>
                  </a:lnTo>
                  <a:lnTo>
                    <a:pt x="1137296" y="54202"/>
                  </a:lnTo>
                  <a:lnTo>
                    <a:pt x="1186308" y="51331"/>
                  </a:lnTo>
                  <a:lnTo>
                    <a:pt x="1235387" y="46155"/>
                  </a:lnTo>
                  <a:lnTo>
                    <a:pt x="1284496" y="39956"/>
                  </a:lnTo>
                  <a:lnTo>
                    <a:pt x="1333618" y="34471"/>
                  </a:lnTo>
                  <a:lnTo>
                    <a:pt x="1382746" y="32033"/>
                  </a:lnTo>
                  <a:lnTo>
                    <a:pt x="1434997" y="27830"/>
                  </a:lnTo>
                  <a:lnTo>
                    <a:pt x="1488245" y="23232"/>
                  </a:lnTo>
                  <a:lnTo>
                    <a:pt x="1539207" y="21189"/>
                  </a:lnTo>
                  <a:lnTo>
                    <a:pt x="1592272" y="20280"/>
                  </a:lnTo>
                  <a:lnTo>
                    <a:pt x="1647053" y="18707"/>
                  </a:lnTo>
                  <a:lnTo>
                    <a:pt x="1702595" y="14108"/>
                  </a:lnTo>
                  <a:lnTo>
                    <a:pt x="1758476" y="11285"/>
                  </a:lnTo>
                  <a:lnTo>
                    <a:pt x="1814507" y="10030"/>
                  </a:lnTo>
                  <a:lnTo>
                    <a:pt x="1870606" y="9472"/>
                  </a:lnTo>
                  <a:lnTo>
                    <a:pt x="1926734" y="6104"/>
                  </a:lnTo>
                  <a:lnTo>
                    <a:pt x="1982875" y="1878"/>
                  </a:lnTo>
                  <a:lnTo>
                    <a:pt x="2039023" y="0"/>
                  </a:lnTo>
                  <a:lnTo>
                    <a:pt x="2098292" y="2284"/>
                  </a:lnTo>
                  <a:lnTo>
                    <a:pt x="2158559" y="6029"/>
                  </a:lnTo>
                  <a:lnTo>
                    <a:pt x="2216541" y="7694"/>
                  </a:lnTo>
                  <a:lnTo>
                    <a:pt x="2273505" y="8434"/>
                  </a:lnTo>
                  <a:lnTo>
                    <a:pt x="2331189" y="8763"/>
                  </a:lnTo>
                  <a:lnTo>
                    <a:pt x="2391921" y="8909"/>
                  </a:lnTo>
                  <a:lnTo>
                    <a:pt x="2454007" y="12093"/>
                  </a:lnTo>
                  <a:lnTo>
                    <a:pt x="2515527" y="16238"/>
                  </a:lnTo>
                  <a:lnTo>
                    <a:pt x="2574064" y="18080"/>
                  </a:lnTo>
                  <a:lnTo>
                    <a:pt x="2634396" y="18899"/>
                  </a:lnTo>
                  <a:lnTo>
                    <a:pt x="2696305" y="19263"/>
                  </a:lnTo>
                  <a:lnTo>
                    <a:pt x="2758915" y="19424"/>
                  </a:lnTo>
                  <a:lnTo>
                    <a:pt x="2791521" y="20637"/>
                  </a:lnTo>
                  <a:lnTo>
                    <a:pt x="2824956" y="22616"/>
                  </a:lnTo>
                  <a:lnTo>
                    <a:pt x="2858945" y="25105"/>
                  </a:lnTo>
                  <a:lnTo>
                    <a:pt x="2892133" y="26764"/>
                  </a:lnTo>
                  <a:lnTo>
                    <a:pt x="2924786" y="27870"/>
                  </a:lnTo>
                  <a:lnTo>
                    <a:pt x="2957084" y="28608"/>
                  </a:lnTo>
                  <a:lnTo>
                    <a:pt x="2989144" y="30269"/>
                  </a:lnTo>
                  <a:lnTo>
                    <a:pt x="3021046" y="32546"/>
                  </a:lnTo>
                  <a:lnTo>
                    <a:pt x="3052842" y="35235"/>
                  </a:lnTo>
                  <a:lnTo>
                    <a:pt x="3116248" y="41341"/>
                  </a:lnTo>
                  <a:lnTo>
                    <a:pt x="3179523" y="47954"/>
                  </a:lnTo>
                  <a:lnTo>
                    <a:pt x="3242740" y="54793"/>
                  </a:lnTo>
                  <a:lnTo>
                    <a:pt x="3305932" y="61732"/>
                  </a:lnTo>
                  <a:lnTo>
                    <a:pt x="3369112" y="68716"/>
                  </a:lnTo>
                  <a:lnTo>
                    <a:pt x="3432287" y="75719"/>
                  </a:lnTo>
                  <a:lnTo>
                    <a:pt x="3495460" y="82731"/>
                  </a:lnTo>
                  <a:lnTo>
                    <a:pt x="3558631" y="89746"/>
                  </a:lnTo>
                  <a:lnTo>
                    <a:pt x="3621803" y="96764"/>
                  </a:lnTo>
                  <a:lnTo>
                    <a:pt x="3684974" y="106902"/>
                  </a:lnTo>
                  <a:lnTo>
                    <a:pt x="3748145" y="118037"/>
                  </a:lnTo>
                  <a:lnTo>
                    <a:pt x="3811316" y="126885"/>
                  </a:lnTo>
                  <a:lnTo>
                    <a:pt x="3871367" y="137837"/>
                  </a:lnTo>
                  <a:lnTo>
                    <a:pt x="3929253" y="149333"/>
                  </a:lnTo>
                  <a:lnTo>
                    <a:pt x="3986176" y="158342"/>
                  </a:lnTo>
                  <a:lnTo>
                    <a:pt x="4042669" y="169365"/>
                  </a:lnTo>
                  <a:lnTo>
                    <a:pt x="4097804" y="180893"/>
                  </a:lnTo>
                  <a:lnTo>
                    <a:pt x="4149604" y="189916"/>
                  </a:lnTo>
                  <a:lnTo>
                    <a:pt x="4196803" y="197826"/>
                  </a:lnTo>
                  <a:lnTo>
                    <a:pt x="4241177" y="205241"/>
                  </a:lnTo>
                  <a:lnTo>
                    <a:pt x="4304450" y="217162"/>
                  </a:lnTo>
                  <a:lnTo>
                    <a:pt x="4360763" y="232652"/>
                  </a:lnTo>
                  <a:lnTo>
                    <a:pt x="4413322" y="240622"/>
                  </a:lnTo>
                  <a:lnTo>
                    <a:pt x="4473597" y="259971"/>
                  </a:lnTo>
                  <a:lnTo>
                    <a:pt x="4522665" y="271723"/>
                  </a:lnTo>
                  <a:lnTo>
                    <a:pt x="4575417" y="282614"/>
                  </a:lnTo>
                  <a:lnTo>
                    <a:pt x="4629574" y="296774"/>
                  </a:lnTo>
                  <a:lnTo>
                    <a:pt x="4674653" y="3038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747937" y="4643067"/>
              <a:ext cx="60989" cy="631711"/>
            </a:xfrm>
            <a:custGeom>
              <a:avLst/>
              <a:gdLst/>
              <a:ahLst/>
              <a:cxnLst/>
              <a:rect l="0" t="0" r="0" b="0"/>
              <a:pathLst>
                <a:path w="60989" h="631711">
                  <a:moveTo>
                    <a:pt x="0" y="0"/>
                  </a:moveTo>
                  <a:lnTo>
                    <a:pt x="25194" y="56215"/>
                  </a:lnTo>
                  <a:lnTo>
                    <a:pt x="37751" y="103744"/>
                  </a:lnTo>
                  <a:lnTo>
                    <a:pt x="47711" y="165140"/>
                  </a:lnTo>
                  <a:lnTo>
                    <a:pt x="51182" y="214527"/>
                  </a:lnTo>
                  <a:lnTo>
                    <a:pt x="53380" y="262305"/>
                  </a:lnTo>
                  <a:lnTo>
                    <a:pt x="59750" y="323255"/>
                  </a:lnTo>
                  <a:lnTo>
                    <a:pt x="60988" y="372510"/>
                  </a:lnTo>
                  <a:lnTo>
                    <a:pt x="54638" y="431074"/>
                  </a:lnTo>
                  <a:lnTo>
                    <a:pt x="53234" y="479846"/>
                  </a:lnTo>
                  <a:lnTo>
                    <a:pt x="47171" y="542440"/>
                  </a:lnTo>
                  <a:lnTo>
                    <a:pt x="39661" y="604674"/>
                  </a:lnTo>
                  <a:lnTo>
                    <a:pt x="31586" y="6317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621595" y="4811523"/>
              <a:ext cx="526426" cy="105286"/>
            </a:xfrm>
            <a:custGeom>
              <a:avLst/>
              <a:gdLst/>
              <a:ahLst/>
              <a:cxnLst/>
              <a:rect l="0" t="0" r="0" b="0"/>
              <a:pathLst>
                <a:path w="526426" h="105286">
                  <a:moveTo>
                    <a:pt x="0" y="105285"/>
                  </a:moveTo>
                  <a:lnTo>
                    <a:pt x="58617" y="99696"/>
                  </a:lnTo>
                  <a:lnTo>
                    <a:pt x="104586" y="90631"/>
                  </a:lnTo>
                  <a:lnTo>
                    <a:pt x="160840" y="80536"/>
                  </a:lnTo>
                  <a:lnTo>
                    <a:pt x="218685" y="66644"/>
                  </a:lnTo>
                  <a:lnTo>
                    <a:pt x="273958" y="52635"/>
                  </a:lnTo>
                  <a:lnTo>
                    <a:pt x="329936" y="38603"/>
                  </a:lnTo>
                  <a:lnTo>
                    <a:pt x="384884" y="31802"/>
                  </a:lnTo>
                  <a:lnTo>
                    <a:pt x="436985" y="20406"/>
                  </a:lnTo>
                  <a:lnTo>
                    <a:pt x="491731" y="6891"/>
                  </a:lnTo>
                  <a:lnTo>
                    <a:pt x="52642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820120" y="5214533"/>
              <a:ext cx="328309" cy="744597"/>
            </a:xfrm>
            <a:custGeom>
              <a:avLst/>
              <a:gdLst/>
              <a:ahLst/>
              <a:cxnLst/>
              <a:rect l="0" t="0" r="0" b="0"/>
              <a:pathLst>
                <a:path w="328309" h="744597">
                  <a:moveTo>
                    <a:pt x="244294" y="18130"/>
                  </a:moveTo>
                  <a:lnTo>
                    <a:pt x="227526" y="6952"/>
                  </a:lnTo>
                  <a:lnTo>
                    <a:pt x="189153" y="0"/>
                  </a:lnTo>
                  <a:lnTo>
                    <a:pt x="126418" y="8911"/>
                  </a:lnTo>
                  <a:lnTo>
                    <a:pt x="99488" y="17542"/>
                  </a:lnTo>
                  <a:lnTo>
                    <a:pt x="41272" y="55964"/>
                  </a:lnTo>
                  <a:lnTo>
                    <a:pt x="17373" y="88742"/>
                  </a:lnTo>
                  <a:lnTo>
                    <a:pt x="1064" y="133678"/>
                  </a:lnTo>
                  <a:lnTo>
                    <a:pt x="0" y="178449"/>
                  </a:lnTo>
                  <a:lnTo>
                    <a:pt x="10547" y="204026"/>
                  </a:lnTo>
                  <a:lnTo>
                    <a:pt x="28103" y="225923"/>
                  </a:lnTo>
                  <a:lnTo>
                    <a:pt x="51503" y="243454"/>
                  </a:lnTo>
                  <a:lnTo>
                    <a:pt x="83740" y="249685"/>
                  </a:lnTo>
                  <a:lnTo>
                    <a:pt x="144859" y="244153"/>
                  </a:lnTo>
                  <a:lnTo>
                    <a:pt x="185327" y="223920"/>
                  </a:lnTo>
                  <a:lnTo>
                    <a:pt x="247022" y="161956"/>
                  </a:lnTo>
                  <a:lnTo>
                    <a:pt x="282796" y="106827"/>
                  </a:lnTo>
                  <a:lnTo>
                    <a:pt x="292747" y="60918"/>
                  </a:lnTo>
                  <a:lnTo>
                    <a:pt x="291804" y="53674"/>
                  </a:lnTo>
                  <a:lnTo>
                    <a:pt x="288836" y="52355"/>
                  </a:lnTo>
                  <a:lnTo>
                    <a:pt x="284517" y="54985"/>
                  </a:lnTo>
                  <a:lnTo>
                    <a:pt x="279719" y="76624"/>
                  </a:lnTo>
                  <a:lnTo>
                    <a:pt x="276639" y="136529"/>
                  </a:lnTo>
                  <a:lnTo>
                    <a:pt x="283265" y="193422"/>
                  </a:lnTo>
                  <a:lnTo>
                    <a:pt x="288907" y="252841"/>
                  </a:lnTo>
                  <a:lnTo>
                    <a:pt x="294557" y="303313"/>
                  </a:lnTo>
                  <a:lnTo>
                    <a:pt x="299352" y="355313"/>
                  </a:lnTo>
                  <a:lnTo>
                    <a:pt x="308181" y="404645"/>
                  </a:lnTo>
                  <a:lnTo>
                    <a:pt x="315086" y="452017"/>
                  </a:lnTo>
                  <a:lnTo>
                    <a:pt x="323009" y="509248"/>
                  </a:lnTo>
                  <a:lnTo>
                    <a:pt x="327433" y="562754"/>
                  </a:lnTo>
                  <a:lnTo>
                    <a:pt x="328308" y="621503"/>
                  </a:lnTo>
                  <a:lnTo>
                    <a:pt x="322891" y="683497"/>
                  </a:lnTo>
                  <a:lnTo>
                    <a:pt x="310556" y="728888"/>
                  </a:lnTo>
                  <a:lnTo>
                    <a:pt x="296937" y="7445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016849" y="5169492"/>
              <a:ext cx="464349" cy="503824"/>
            </a:xfrm>
            <a:custGeom>
              <a:avLst/>
              <a:gdLst/>
              <a:ahLst/>
              <a:cxnLst/>
              <a:rect l="0" t="0" r="0" b="0"/>
              <a:pathLst>
                <a:path w="464349" h="503824">
                  <a:moveTo>
                    <a:pt x="268457" y="0"/>
                  </a:moveTo>
                  <a:lnTo>
                    <a:pt x="209840" y="0"/>
                  </a:lnTo>
                  <a:lnTo>
                    <a:pt x="163871" y="11178"/>
                  </a:lnTo>
                  <a:lnTo>
                    <a:pt x="129974" y="29308"/>
                  </a:lnTo>
                  <a:lnTo>
                    <a:pt x="97559" y="57565"/>
                  </a:lnTo>
                  <a:lnTo>
                    <a:pt x="54471" y="117415"/>
                  </a:lnTo>
                  <a:lnTo>
                    <a:pt x="26319" y="169465"/>
                  </a:lnTo>
                  <a:lnTo>
                    <a:pt x="14611" y="196980"/>
                  </a:lnTo>
                  <a:lnTo>
                    <a:pt x="3975" y="252773"/>
                  </a:lnTo>
                  <a:lnTo>
                    <a:pt x="0" y="279630"/>
                  </a:lnTo>
                  <a:lnTo>
                    <a:pt x="4323" y="341890"/>
                  </a:lnTo>
                  <a:lnTo>
                    <a:pt x="16149" y="377382"/>
                  </a:lnTo>
                  <a:lnTo>
                    <a:pt x="47870" y="431452"/>
                  </a:lnTo>
                  <a:lnTo>
                    <a:pt x="62793" y="451459"/>
                  </a:lnTo>
                  <a:lnTo>
                    <a:pt x="90926" y="474707"/>
                  </a:lnTo>
                  <a:lnTo>
                    <a:pt x="147895" y="497546"/>
                  </a:lnTo>
                  <a:lnTo>
                    <a:pt x="205734" y="503823"/>
                  </a:lnTo>
                  <a:lnTo>
                    <a:pt x="265730" y="502570"/>
                  </a:lnTo>
                  <a:lnTo>
                    <a:pt x="326583" y="485491"/>
                  </a:lnTo>
                  <a:lnTo>
                    <a:pt x="383606" y="458513"/>
                  </a:lnTo>
                  <a:lnTo>
                    <a:pt x="431236" y="424487"/>
                  </a:lnTo>
                  <a:lnTo>
                    <a:pt x="448229" y="397955"/>
                  </a:lnTo>
                  <a:lnTo>
                    <a:pt x="463281" y="356379"/>
                  </a:lnTo>
                  <a:lnTo>
                    <a:pt x="464348" y="294960"/>
                  </a:lnTo>
                  <a:lnTo>
                    <a:pt x="456740" y="241034"/>
                  </a:lnTo>
                  <a:lnTo>
                    <a:pt x="443957" y="202828"/>
                  </a:lnTo>
                  <a:lnTo>
                    <a:pt x="411887" y="147766"/>
                  </a:lnTo>
                  <a:lnTo>
                    <a:pt x="377191" y="100394"/>
                  </a:lnTo>
                  <a:lnTo>
                    <a:pt x="320477" y="56339"/>
                  </a:lnTo>
                  <a:lnTo>
                    <a:pt x="272561" y="35150"/>
                  </a:lnTo>
                  <a:lnTo>
                    <a:pt x="212639" y="23841"/>
                  </a:lnTo>
                  <a:lnTo>
                    <a:pt x="17370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643067" y="5525930"/>
              <a:ext cx="90284" cy="96288"/>
            </a:xfrm>
            <a:custGeom>
              <a:avLst/>
              <a:gdLst/>
              <a:ahLst/>
              <a:cxnLst/>
              <a:rect l="0" t="0" r="0" b="0"/>
              <a:pathLst>
                <a:path w="90284" h="96288">
                  <a:moveTo>
                    <a:pt x="31586" y="96287"/>
                  </a:moveTo>
                  <a:lnTo>
                    <a:pt x="23252" y="58809"/>
                  </a:lnTo>
                  <a:lnTo>
                    <a:pt x="22521" y="46736"/>
                  </a:lnTo>
                  <a:lnTo>
                    <a:pt x="27947" y="27081"/>
                  </a:lnTo>
                  <a:lnTo>
                    <a:pt x="32669" y="18564"/>
                  </a:lnTo>
                  <a:lnTo>
                    <a:pt x="47275" y="5982"/>
                  </a:lnTo>
                  <a:lnTo>
                    <a:pt x="56083" y="989"/>
                  </a:lnTo>
                  <a:lnTo>
                    <a:pt x="64295" y="0"/>
                  </a:lnTo>
                  <a:lnTo>
                    <a:pt x="79659" y="5140"/>
                  </a:lnTo>
                  <a:lnTo>
                    <a:pt x="84691" y="12126"/>
                  </a:lnTo>
                  <a:lnTo>
                    <a:pt x="90283" y="32366"/>
                  </a:lnTo>
                  <a:lnTo>
                    <a:pt x="86529" y="53840"/>
                  </a:lnTo>
                  <a:lnTo>
                    <a:pt x="82253" y="64479"/>
                  </a:lnTo>
                  <a:lnTo>
                    <a:pt x="68142" y="79421"/>
                  </a:lnTo>
                  <a:lnTo>
                    <a:pt x="59466" y="85043"/>
                  </a:lnTo>
                  <a:lnTo>
                    <a:pt x="40468" y="88170"/>
                  </a:lnTo>
                  <a:lnTo>
                    <a:pt x="30488" y="87366"/>
                  </a:lnTo>
                  <a:lnTo>
                    <a:pt x="22665" y="83321"/>
                  </a:lnTo>
                  <a:lnTo>
                    <a:pt x="10853" y="69467"/>
                  </a:lnTo>
                  <a:lnTo>
                    <a:pt x="9575" y="62030"/>
                  </a:lnTo>
                  <a:lnTo>
                    <a:pt x="11063" y="54732"/>
                  </a:lnTo>
                  <a:lnTo>
                    <a:pt x="14394" y="47526"/>
                  </a:lnTo>
                  <a:lnTo>
                    <a:pt x="35850" y="26208"/>
                  </a:lnTo>
                  <a:lnTo>
                    <a:pt x="44957" y="22661"/>
                  </a:lnTo>
                  <a:lnTo>
                    <a:pt x="64435" y="21841"/>
                  </a:lnTo>
                  <a:lnTo>
                    <a:pt x="69863" y="26769"/>
                  </a:lnTo>
                  <a:lnTo>
                    <a:pt x="72311" y="34734"/>
                  </a:lnTo>
                  <a:lnTo>
                    <a:pt x="72774" y="44723"/>
                  </a:lnTo>
                  <a:lnTo>
                    <a:pt x="67233" y="50213"/>
                  </a:lnTo>
                  <a:lnTo>
                    <a:pt x="45479" y="53193"/>
                  </a:lnTo>
                  <a:lnTo>
                    <a:pt x="25672" y="47498"/>
                  </a:lnTo>
                  <a:lnTo>
                    <a:pt x="0" y="331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Freeform 38"/>
          <p:cNvSpPr/>
          <p:nvPr/>
        </p:nvSpPr>
        <p:spPr>
          <a:xfrm>
            <a:off x="3063792" y="2674238"/>
            <a:ext cx="73701" cy="410612"/>
          </a:xfrm>
          <a:custGeom>
            <a:avLst/>
            <a:gdLst/>
            <a:ahLst/>
            <a:cxnLst/>
            <a:rect l="0" t="0" r="0" b="0"/>
            <a:pathLst>
              <a:path w="73701" h="410612">
                <a:moveTo>
                  <a:pt x="73700" y="0"/>
                </a:moveTo>
                <a:lnTo>
                  <a:pt x="55742" y="57384"/>
                </a:lnTo>
                <a:lnTo>
                  <a:pt x="42033" y="119999"/>
                </a:lnTo>
                <a:lnTo>
                  <a:pt x="17321" y="178149"/>
                </a:lnTo>
                <a:lnTo>
                  <a:pt x="5652" y="213832"/>
                </a:lnTo>
                <a:lnTo>
                  <a:pt x="1675" y="267299"/>
                </a:lnTo>
                <a:lnTo>
                  <a:pt x="497" y="326424"/>
                </a:lnTo>
                <a:lnTo>
                  <a:pt x="98" y="386920"/>
                </a:lnTo>
                <a:lnTo>
                  <a:pt x="0" y="41061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Group 41"/>
          <p:cNvGrpSpPr/>
          <p:nvPr/>
        </p:nvGrpSpPr>
        <p:grpSpPr>
          <a:xfrm>
            <a:off x="3397905" y="5032621"/>
            <a:ext cx="1090216" cy="933161"/>
            <a:chOff x="3397905" y="5032621"/>
            <a:chExt cx="1090216" cy="933161"/>
          </a:xfrm>
        </p:grpSpPr>
        <p:sp>
          <p:nvSpPr>
            <p:cNvPr id="40" name="Freeform 39"/>
            <p:cNvSpPr/>
            <p:nvPr/>
          </p:nvSpPr>
          <p:spPr>
            <a:xfrm>
              <a:off x="4110603" y="5114746"/>
              <a:ext cx="377518" cy="416718"/>
            </a:xfrm>
            <a:custGeom>
              <a:avLst/>
              <a:gdLst/>
              <a:ahLst/>
              <a:cxnLst/>
              <a:rect l="0" t="0" r="0" b="0"/>
              <a:pathLst>
                <a:path w="377518" h="416718">
                  <a:moveTo>
                    <a:pt x="185023" y="12632"/>
                  </a:moveTo>
                  <a:lnTo>
                    <a:pt x="133999" y="27204"/>
                  </a:lnTo>
                  <a:lnTo>
                    <a:pt x="73886" y="66023"/>
                  </a:lnTo>
                  <a:lnTo>
                    <a:pt x="45899" y="92533"/>
                  </a:lnTo>
                  <a:lnTo>
                    <a:pt x="11833" y="145875"/>
                  </a:lnTo>
                  <a:lnTo>
                    <a:pt x="2765" y="172457"/>
                  </a:lnTo>
                  <a:lnTo>
                    <a:pt x="0" y="226884"/>
                  </a:lnTo>
                  <a:lnTo>
                    <a:pt x="11789" y="283954"/>
                  </a:lnTo>
                  <a:lnTo>
                    <a:pt x="19513" y="312204"/>
                  </a:lnTo>
                  <a:lnTo>
                    <a:pt x="33085" y="333338"/>
                  </a:lnTo>
                  <a:lnTo>
                    <a:pt x="74462" y="373363"/>
                  </a:lnTo>
                  <a:lnTo>
                    <a:pt x="131455" y="403518"/>
                  </a:lnTo>
                  <a:lnTo>
                    <a:pt x="163692" y="415579"/>
                  </a:lnTo>
                  <a:lnTo>
                    <a:pt x="184901" y="416717"/>
                  </a:lnTo>
                  <a:lnTo>
                    <a:pt x="247225" y="409733"/>
                  </a:lnTo>
                  <a:lnTo>
                    <a:pt x="303202" y="381580"/>
                  </a:lnTo>
                  <a:lnTo>
                    <a:pt x="320605" y="366122"/>
                  </a:lnTo>
                  <a:lnTo>
                    <a:pt x="356477" y="305867"/>
                  </a:lnTo>
                  <a:lnTo>
                    <a:pt x="377517" y="245670"/>
                  </a:lnTo>
                  <a:lnTo>
                    <a:pt x="377240" y="190735"/>
                  </a:lnTo>
                  <a:lnTo>
                    <a:pt x="364159" y="128184"/>
                  </a:lnTo>
                  <a:lnTo>
                    <a:pt x="339876" y="76375"/>
                  </a:lnTo>
                  <a:lnTo>
                    <a:pt x="310455" y="42567"/>
                  </a:lnTo>
                  <a:lnTo>
                    <a:pt x="254600" y="11353"/>
                  </a:lnTo>
                  <a:lnTo>
                    <a:pt x="229985" y="1145"/>
                  </a:lnTo>
                  <a:lnTo>
                    <a:pt x="185217" y="0"/>
                  </a:lnTo>
                  <a:lnTo>
                    <a:pt x="129319" y="7070"/>
                  </a:lnTo>
                  <a:lnTo>
                    <a:pt x="70410" y="28566"/>
                  </a:lnTo>
                  <a:lnTo>
                    <a:pt x="58682" y="336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397905" y="5032621"/>
              <a:ext cx="482939" cy="933161"/>
            </a:xfrm>
            <a:custGeom>
              <a:avLst/>
              <a:gdLst/>
              <a:ahLst/>
              <a:cxnLst/>
              <a:rect l="0" t="0" r="0" b="0"/>
              <a:pathLst>
                <a:path w="482939" h="933161">
                  <a:moveTo>
                    <a:pt x="455525" y="84229"/>
                  </a:moveTo>
                  <a:lnTo>
                    <a:pt x="396908" y="89818"/>
                  </a:lnTo>
                  <a:lnTo>
                    <a:pt x="336668" y="109422"/>
                  </a:lnTo>
                  <a:lnTo>
                    <a:pt x="277526" y="129472"/>
                  </a:lnTo>
                  <a:lnTo>
                    <a:pt x="222521" y="165530"/>
                  </a:lnTo>
                  <a:lnTo>
                    <a:pt x="166195" y="207112"/>
                  </a:lnTo>
                  <a:lnTo>
                    <a:pt x="136547" y="245892"/>
                  </a:lnTo>
                  <a:lnTo>
                    <a:pt x="117558" y="292136"/>
                  </a:lnTo>
                  <a:lnTo>
                    <a:pt x="112061" y="346262"/>
                  </a:lnTo>
                  <a:lnTo>
                    <a:pt x="118491" y="386086"/>
                  </a:lnTo>
                  <a:lnTo>
                    <a:pt x="142008" y="441740"/>
                  </a:lnTo>
                  <a:lnTo>
                    <a:pt x="166561" y="492627"/>
                  </a:lnTo>
                  <a:lnTo>
                    <a:pt x="208548" y="556102"/>
                  </a:lnTo>
                  <a:lnTo>
                    <a:pt x="236507" y="608153"/>
                  </a:lnTo>
                  <a:lnTo>
                    <a:pt x="257628" y="663495"/>
                  </a:lnTo>
                  <a:lnTo>
                    <a:pt x="268135" y="691461"/>
                  </a:lnTo>
                  <a:lnTo>
                    <a:pt x="278000" y="747541"/>
                  </a:lnTo>
                  <a:lnTo>
                    <a:pt x="284382" y="795882"/>
                  </a:lnTo>
                  <a:lnTo>
                    <a:pt x="280949" y="858332"/>
                  </a:lnTo>
                  <a:lnTo>
                    <a:pt x="261079" y="899029"/>
                  </a:lnTo>
                  <a:lnTo>
                    <a:pt x="242762" y="917415"/>
                  </a:lnTo>
                  <a:lnTo>
                    <a:pt x="232965" y="923955"/>
                  </a:lnTo>
                  <a:lnTo>
                    <a:pt x="191229" y="933160"/>
                  </a:lnTo>
                  <a:lnTo>
                    <a:pt x="152997" y="930299"/>
                  </a:lnTo>
                  <a:lnTo>
                    <a:pt x="119442" y="916453"/>
                  </a:lnTo>
                  <a:lnTo>
                    <a:pt x="60866" y="867328"/>
                  </a:lnTo>
                  <a:lnTo>
                    <a:pt x="28437" y="830460"/>
                  </a:lnTo>
                  <a:lnTo>
                    <a:pt x="12215" y="799783"/>
                  </a:lnTo>
                  <a:lnTo>
                    <a:pt x="0" y="751700"/>
                  </a:lnTo>
                  <a:lnTo>
                    <a:pt x="2203" y="694277"/>
                  </a:lnTo>
                  <a:lnTo>
                    <a:pt x="11851" y="642450"/>
                  </a:lnTo>
                  <a:lnTo>
                    <a:pt x="31348" y="600967"/>
                  </a:lnTo>
                  <a:lnTo>
                    <a:pt x="75552" y="545092"/>
                  </a:lnTo>
                  <a:lnTo>
                    <a:pt x="130187" y="495695"/>
                  </a:lnTo>
                  <a:lnTo>
                    <a:pt x="190832" y="462399"/>
                  </a:lnTo>
                  <a:lnTo>
                    <a:pt x="253093" y="431094"/>
                  </a:lnTo>
                  <a:lnTo>
                    <a:pt x="307811" y="403734"/>
                  </a:lnTo>
                  <a:lnTo>
                    <a:pt x="364033" y="364692"/>
                  </a:lnTo>
                  <a:lnTo>
                    <a:pt x="400408" y="333734"/>
                  </a:lnTo>
                  <a:lnTo>
                    <a:pt x="444779" y="273462"/>
                  </a:lnTo>
                  <a:lnTo>
                    <a:pt x="473029" y="214805"/>
                  </a:lnTo>
                  <a:lnTo>
                    <a:pt x="482938" y="156063"/>
                  </a:lnTo>
                  <a:lnTo>
                    <a:pt x="480285" y="110972"/>
                  </a:lnTo>
                  <a:lnTo>
                    <a:pt x="460502" y="58229"/>
                  </a:lnTo>
                  <a:lnTo>
                    <a:pt x="439712" y="30771"/>
                  </a:lnTo>
                  <a:lnTo>
                    <a:pt x="40288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Freeform 42"/>
          <p:cNvSpPr/>
          <p:nvPr/>
        </p:nvSpPr>
        <p:spPr>
          <a:xfrm>
            <a:off x="8896580" y="357968"/>
            <a:ext cx="526426" cy="611139"/>
          </a:xfrm>
          <a:custGeom>
            <a:avLst/>
            <a:gdLst/>
            <a:ahLst/>
            <a:cxnLst/>
            <a:rect l="0" t="0" r="0" b="0"/>
            <a:pathLst>
              <a:path w="526426" h="611139">
                <a:moveTo>
                  <a:pt x="0" y="421140"/>
                </a:moveTo>
                <a:lnTo>
                  <a:pt x="11453" y="470071"/>
                </a:lnTo>
                <a:lnTo>
                  <a:pt x="19129" y="497870"/>
                </a:lnTo>
                <a:lnTo>
                  <a:pt x="55392" y="553702"/>
                </a:lnTo>
                <a:lnTo>
                  <a:pt x="95299" y="596934"/>
                </a:lnTo>
                <a:lnTo>
                  <a:pt x="116055" y="609625"/>
                </a:lnTo>
                <a:lnTo>
                  <a:pt x="125333" y="611138"/>
                </a:lnTo>
                <a:lnTo>
                  <a:pt x="133858" y="609806"/>
                </a:lnTo>
                <a:lnTo>
                  <a:pt x="141881" y="606579"/>
                </a:lnTo>
                <a:lnTo>
                  <a:pt x="169941" y="574091"/>
                </a:lnTo>
                <a:lnTo>
                  <a:pt x="202458" y="519117"/>
                </a:lnTo>
                <a:lnTo>
                  <a:pt x="234530" y="460077"/>
                </a:lnTo>
                <a:lnTo>
                  <a:pt x="260954" y="409671"/>
                </a:lnTo>
                <a:lnTo>
                  <a:pt x="286719" y="357690"/>
                </a:lnTo>
                <a:lnTo>
                  <a:pt x="319700" y="302125"/>
                </a:lnTo>
                <a:lnTo>
                  <a:pt x="359108" y="241207"/>
                </a:lnTo>
                <a:lnTo>
                  <a:pt x="397301" y="178704"/>
                </a:lnTo>
                <a:lnTo>
                  <a:pt x="433964" y="118850"/>
                </a:lnTo>
                <a:lnTo>
                  <a:pt x="471343" y="67191"/>
                </a:lnTo>
                <a:lnTo>
                  <a:pt x="519047" y="8441"/>
                </a:lnTo>
                <a:lnTo>
                  <a:pt x="526425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2013-10-07T14:17:01Z</dcterms:created>
  <dcterms:modified xsi:type="dcterms:W3CDTF">2013-10-07T14:17:28Z</dcterms:modified>
</cp:coreProperties>
</file>